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4" r:id="rId2"/>
    <p:sldId id="257" r:id="rId3"/>
    <p:sldId id="267" r:id="rId4"/>
    <p:sldId id="265" r:id="rId5"/>
    <p:sldId id="266" r:id="rId6"/>
    <p:sldId id="258" r:id="rId7"/>
    <p:sldId id="259" r:id="rId8"/>
    <p:sldId id="268" r:id="rId9"/>
    <p:sldId id="26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70" autoAdjust="0"/>
  </p:normalViewPr>
  <p:slideViewPr>
    <p:cSldViewPr>
      <p:cViewPr varScale="1">
        <p:scale>
          <a:sx n="109" d="100"/>
          <a:sy n="109" d="100"/>
        </p:scale>
        <p:origin x="1116" y="-3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FC01CA-30D6-4A3D-B226-C441E8B3326F}" type="datetimeFigureOut">
              <a:rPr lang="en-US" smtClean="0"/>
              <a:t>9/27/2018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2E0BA0-3ADD-4519-9C2A-839A9F119B47}" type="slidenum">
              <a:rPr lang="en-US" smtClean="0"/>
              <a:t>‹#›</a:t>
            </a:fld>
            <a:endParaRPr lang="en-US"/>
          </a:p>
        </p:txBody>
      </p:sp>
    </p:spTree>
    <p:extLst>
      <p:ext uri="{BB962C8B-B14F-4D97-AF65-F5344CB8AC3E}">
        <p14:creationId xmlns:p14="http://schemas.microsoft.com/office/powerpoint/2010/main" val="4022492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4717A2-C7BD-4251-BD35-93D47E4E44F2}" type="slidenum">
              <a:rPr lang="en-GB" smtClean="0"/>
              <a:t>1</a:t>
            </a:fld>
            <a:endParaRPr lang="en-GB" dirty="0"/>
          </a:p>
        </p:txBody>
      </p:sp>
    </p:spTree>
    <p:extLst>
      <p:ext uri="{BB962C8B-B14F-4D97-AF65-F5344CB8AC3E}">
        <p14:creationId xmlns:p14="http://schemas.microsoft.com/office/powerpoint/2010/main" val="4260289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Aid to the Church in Need (</a:t>
            </a:r>
            <a:r>
              <a:rPr lang="en-GB" dirty="0" smtClean="0"/>
              <a:t>ACN) supports the Church wherever Christians are suffering</a:t>
            </a:r>
            <a:r>
              <a:rPr lang="en-GB" baseline="0" dirty="0" smtClean="0"/>
              <a:t> because of crippling poverty; extreme isolation or persecution (remember to ask what persecution means and make sure that they understand). These pictures are some of our favourite examples of how ACN helps: we support communities of religious sisters who run schools, hospitals and orphanages (we supply funds so that they can set up income-generating projects to go on helping Christians in their area); build churches, like this boat church in Russia (if you can’t get to church, ACN helps church come to you!); build bridges between different communities by supporting projects like this Interfaith football league in Pakistan (helps young people of all faiths come together and get to know and understand each other through playing as a team); schools (we help schools all over the world provide a good education; we want every child to be able to attend a school as wonderful as yours!)</a:t>
            </a:r>
            <a:endParaRPr lang="en-GB" dirty="0"/>
          </a:p>
        </p:txBody>
      </p:sp>
      <p:sp>
        <p:nvSpPr>
          <p:cNvPr id="4" name="Slide Number Placeholder 3"/>
          <p:cNvSpPr>
            <a:spLocks noGrp="1"/>
          </p:cNvSpPr>
          <p:nvPr>
            <p:ph type="sldNum" sz="quarter" idx="10"/>
          </p:nvPr>
        </p:nvSpPr>
        <p:spPr/>
        <p:txBody>
          <a:bodyPr/>
          <a:lstStyle/>
          <a:p>
            <a:fld id="{5C4717A2-C7BD-4251-BD35-93D47E4E44F2}"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4260289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Today</a:t>
            </a:r>
            <a:r>
              <a:rPr lang="en-GB" baseline="0" dirty="0" smtClean="0"/>
              <a:t> we’re going to focus on learning about religious sisters and what they do for all kinds of people all over the world. Religious sisters, who are sometimes called ‘nuns’ come in all shapes and sizes and from all walks of life. They are young and old, tall and short; loud and funny or quiet and shy. They are all different, but each Sister has chosen to follow her deep love for Jesus and give her life to God through prayers and good works. Some sisters wear regular clothes, but lots choose to wear long robes called habits and veils to cover </a:t>
            </a:r>
            <a:r>
              <a:rPr lang="en-GB" baseline="0" dirty="0" err="1" smtClean="0"/>
              <a:t>cover</a:t>
            </a:r>
            <a:r>
              <a:rPr lang="en-GB" baseline="0" dirty="0" smtClean="0"/>
              <a:t> their hair. Here are some examples of religious sisters from all over the world. How many colours can you spot? (click 4 times to change the images and ask how many colours the sisters are wearing—the answer is 7 (not including the white veils). Maybe ask why the final images has sisters wearing two different colours-=this is </a:t>
            </a:r>
            <a:r>
              <a:rPr lang="en-GB" baseline="0" dirty="0" err="1" smtClean="0"/>
              <a:t>is</a:t>
            </a:r>
            <a:r>
              <a:rPr lang="en-GB" baseline="0" dirty="0" smtClean="0"/>
              <a:t> usually because younger sisters (novices) often wear a different colour to set them apart from the more senior Sisters—just like different school uniforms for older and younger pupils).</a:t>
            </a:r>
            <a:endParaRPr lang="en-GB" dirty="0"/>
          </a:p>
        </p:txBody>
      </p:sp>
      <p:sp>
        <p:nvSpPr>
          <p:cNvPr id="4" name="Slide Number Placeholder 3"/>
          <p:cNvSpPr>
            <a:spLocks noGrp="1"/>
          </p:cNvSpPr>
          <p:nvPr>
            <p:ph type="sldNum" sz="quarter" idx="10"/>
          </p:nvPr>
        </p:nvSpPr>
        <p:spPr/>
        <p:txBody>
          <a:bodyPr/>
          <a:lstStyle/>
          <a:p>
            <a:fld id="{5C4717A2-C7BD-4251-BD35-93D47E4E44F2}" type="slidenum">
              <a:rPr lang="en-GB" smtClean="0"/>
              <a:t>3</a:t>
            </a:fld>
            <a:endParaRPr lang="en-GB" dirty="0"/>
          </a:p>
        </p:txBody>
      </p:sp>
    </p:spTree>
    <p:extLst>
      <p:ext uri="{BB962C8B-B14F-4D97-AF65-F5344CB8AC3E}">
        <p14:creationId xmlns:p14="http://schemas.microsoft.com/office/powerpoint/2010/main" val="138168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Getting around: Religious</a:t>
            </a:r>
            <a:r>
              <a:rPr lang="en-GB" baseline="0" dirty="0" smtClean="0"/>
              <a:t> Sisters work hard to help people. They need to be able to reach everyone, no matter where people might live. ACN makes it easier for Religious Sisters to get from place to place by providing them with all sorts of types of transport. Here are just a few—which is your favourite?</a:t>
            </a:r>
            <a:endParaRPr lang="en-GB" dirty="0"/>
          </a:p>
        </p:txBody>
      </p:sp>
      <p:sp>
        <p:nvSpPr>
          <p:cNvPr id="4" name="Slide Number Placeholder 3"/>
          <p:cNvSpPr>
            <a:spLocks noGrp="1"/>
          </p:cNvSpPr>
          <p:nvPr>
            <p:ph type="sldNum" sz="quarter" idx="10"/>
          </p:nvPr>
        </p:nvSpPr>
        <p:spPr/>
        <p:txBody>
          <a:bodyPr/>
          <a:lstStyle/>
          <a:p>
            <a:fld id="{5C4717A2-C7BD-4251-BD35-93D47E4E44F2}" type="slidenum">
              <a:rPr lang="en-GB" smtClean="0"/>
              <a:t>4</a:t>
            </a:fld>
            <a:endParaRPr lang="en-GB" dirty="0"/>
          </a:p>
        </p:txBody>
      </p:sp>
    </p:spTree>
    <p:extLst>
      <p:ext uri="{BB962C8B-B14F-4D97-AF65-F5344CB8AC3E}">
        <p14:creationId xmlns:p14="http://schemas.microsoft.com/office/powerpoint/2010/main" val="4260289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Religious Sisters Having Fun: A great many Religious Sisters around the world help children.</a:t>
            </a:r>
            <a:r>
              <a:rPr lang="en-GB" baseline="0" dirty="0" smtClean="0"/>
              <a:t> Some children don’t have anywhere to live or anyone to take care of them. Sisters help them by teaching them, keeping them warm and safe, sowing them God’s love and even by making sure that everyone is having fun. What’s happening in each of these pictures? Which looks like it would be your favourite way to have fun? What kind of game so you think is being played in the final picture? </a:t>
            </a:r>
            <a:endParaRPr lang="en-GB" dirty="0"/>
          </a:p>
        </p:txBody>
      </p:sp>
      <p:sp>
        <p:nvSpPr>
          <p:cNvPr id="4" name="Slide Number Placeholder 3"/>
          <p:cNvSpPr>
            <a:spLocks noGrp="1"/>
          </p:cNvSpPr>
          <p:nvPr>
            <p:ph type="sldNum" sz="quarter" idx="10"/>
          </p:nvPr>
        </p:nvSpPr>
        <p:spPr/>
        <p:txBody>
          <a:bodyPr/>
          <a:lstStyle/>
          <a:p>
            <a:fld id="{5C4717A2-C7BD-4251-BD35-93D47E4E44F2}"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4260289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Religious Sisters make a huge difference to lots of lives in so many different ways. Here are just a few—maybe ask the children to</a:t>
            </a:r>
            <a:r>
              <a:rPr lang="en-GB" baseline="0" dirty="0" smtClean="0"/>
              <a:t> think about just how each activity might help someone. 1. teaching in schools; 2. praying; 3. studying; 4. serving as Catechists; 5. nursing the sick; 6. growing crops; 7. offering friendship to those who might be lonely</a:t>
            </a:r>
            <a:endParaRPr lang="en-GB" dirty="0"/>
          </a:p>
        </p:txBody>
      </p:sp>
      <p:sp>
        <p:nvSpPr>
          <p:cNvPr id="4" name="Slide Number Placeholder 3"/>
          <p:cNvSpPr>
            <a:spLocks noGrp="1"/>
          </p:cNvSpPr>
          <p:nvPr>
            <p:ph type="sldNum" sz="quarter" idx="10"/>
          </p:nvPr>
        </p:nvSpPr>
        <p:spPr/>
        <p:txBody>
          <a:bodyPr/>
          <a:lstStyle/>
          <a:p>
            <a:fld id="{5C4717A2-C7BD-4251-BD35-93D47E4E44F2}"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4220170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now we know quite a bit about what Religious Sisters do every day, everywhere,</a:t>
            </a:r>
            <a:r>
              <a:rPr lang="en-GB" baseline="0" dirty="0" smtClean="0"/>
              <a:t> for everybody around the world. Now it’s time to take a little time out to say thank you to God for all that Religious Sisters do. Here’s a suggestion, but you may want to come up with something yourself or ask the children for ideas.  Prayer for Religious Sisters: In the Name of the Father, Son and Holy Spirit. Lord, we pray for Religious Sisters around the world that they may continue to carry out their work to help those most in need. We pray that they will greet each new day with a smile and that they will always feel happy and blessed in the work they do. We pray that you will keep them safe and give them strength to keep going even when times are hard. We thank you for the many gifts that they bring to your people. In Jesus’s name we pray. Amen. </a:t>
            </a:r>
            <a:endParaRPr lang="en-GB" dirty="0"/>
          </a:p>
        </p:txBody>
      </p:sp>
      <p:sp>
        <p:nvSpPr>
          <p:cNvPr id="4" name="Slide Number Placeholder 3"/>
          <p:cNvSpPr>
            <a:spLocks noGrp="1"/>
          </p:cNvSpPr>
          <p:nvPr>
            <p:ph type="sldNum" sz="quarter" idx="10"/>
          </p:nvPr>
        </p:nvSpPr>
        <p:spPr/>
        <p:txBody>
          <a:bodyPr/>
          <a:lstStyle/>
          <a:p>
            <a:fld id="{5C4717A2-C7BD-4251-BD35-93D47E4E44F2}"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442786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another very important thing that Religious Sisters</a:t>
            </a:r>
            <a:r>
              <a:rPr lang="en-GB" baseline="0" dirty="0" smtClean="0"/>
              <a:t> do…it helps all of us every time we go to Mass. Can you guess what it is? Here are some clues—many do you need to see before you figure it out? </a:t>
            </a:r>
            <a:endParaRPr lang="en-GB" dirty="0"/>
          </a:p>
        </p:txBody>
      </p:sp>
      <p:sp>
        <p:nvSpPr>
          <p:cNvPr id="4" name="Slide Number Placeholder 3"/>
          <p:cNvSpPr>
            <a:spLocks noGrp="1"/>
          </p:cNvSpPr>
          <p:nvPr>
            <p:ph type="sldNum" sz="quarter" idx="10"/>
          </p:nvPr>
        </p:nvSpPr>
        <p:spPr/>
        <p:txBody>
          <a:bodyPr/>
          <a:lstStyle/>
          <a:p>
            <a:fld id="{5C4717A2-C7BD-4251-BD35-93D47E4E44F2}"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652968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4717A2-C7BD-4251-BD35-93D47E4E44F2}"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510813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37A2A9B-0CBE-4B8F-A41D-8D236BC96D43}" type="datetimeFigureOut">
              <a:rPr lang="en-GB" smtClean="0">
                <a:solidFill>
                  <a:prstClr val="black">
                    <a:tint val="75000"/>
                  </a:prstClr>
                </a:solidFill>
              </a:rPr>
              <a:pPr/>
              <a:t>27/09/2018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F0C7967-C78C-4B8C-BC37-19C3A674467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27931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7A2A9B-0CBE-4B8F-A41D-8D236BC96D43}" type="datetimeFigureOut">
              <a:rPr lang="en-GB" smtClean="0">
                <a:solidFill>
                  <a:prstClr val="black">
                    <a:tint val="75000"/>
                  </a:prstClr>
                </a:solidFill>
              </a:rPr>
              <a:pPr/>
              <a:t>27/09/2018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F0C7967-C78C-4B8C-BC37-19C3A674467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021889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7A2A9B-0CBE-4B8F-A41D-8D236BC96D43}" type="datetimeFigureOut">
              <a:rPr lang="en-GB" smtClean="0">
                <a:solidFill>
                  <a:prstClr val="black">
                    <a:tint val="75000"/>
                  </a:prstClr>
                </a:solidFill>
              </a:rPr>
              <a:pPr/>
              <a:t>27/09/2018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F0C7967-C78C-4B8C-BC37-19C3A674467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24387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7A2A9B-0CBE-4B8F-A41D-8D236BC96D43}" type="datetimeFigureOut">
              <a:rPr lang="en-GB" smtClean="0">
                <a:solidFill>
                  <a:prstClr val="black">
                    <a:tint val="75000"/>
                  </a:prstClr>
                </a:solidFill>
              </a:rPr>
              <a:pPr/>
              <a:t>27/09/2018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F0C7967-C78C-4B8C-BC37-19C3A674467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78066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7A2A9B-0CBE-4B8F-A41D-8D236BC96D43}" type="datetimeFigureOut">
              <a:rPr lang="en-GB" smtClean="0">
                <a:solidFill>
                  <a:prstClr val="black">
                    <a:tint val="75000"/>
                  </a:prstClr>
                </a:solidFill>
              </a:rPr>
              <a:pPr/>
              <a:t>27/09/2018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F0C7967-C78C-4B8C-BC37-19C3A674467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28219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37A2A9B-0CBE-4B8F-A41D-8D236BC96D43}" type="datetimeFigureOut">
              <a:rPr lang="en-GB" smtClean="0">
                <a:solidFill>
                  <a:prstClr val="black">
                    <a:tint val="75000"/>
                  </a:prstClr>
                </a:solidFill>
              </a:rPr>
              <a:pPr/>
              <a:t>27/09/2018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F0C7967-C78C-4B8C-BC37-19C3A674467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481967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37A2A9B-0CBE-4B8F-A41D-8D236BC96D43}" type="datetimeFigureOut">
              <a:rPr lang="en-GB" smtClean="0">
                <a:solidFill>
                  <a:prstClr val="black">
                    <a:tint val="75000"/>
                  </a:prstClr>
                </a:solidFill>
              </a:rPr>
              <a:pPr/>
              <a:t>27/09/2018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F0C7967-C78C-4B8C-BC37-19C3A674467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52132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37A2A9B-0CBE-4B8F-A41D-8D236BC96D43}" type="datetimeFigureOut">
              <a:rPr lang="en-GB" smtClean="0">
                <a:solidFill>
                  <a:prstClr val="black">
                    <a:tint val="75000"/>
                  </a:prstClr>
                </a:solidFill>
              </a:rPr>
              <a:pPr/>
              <a:t>27/09/2018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F0C7967-C78C-4B8C-BC37-19C3A674467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09983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A2A9B-0CBE-4B8F-A41D-8D236BC96D43}" type="datetimeFigureOut">
              <a:rPr lang="en-GB" smtClean="0">
                <a:solidFill>
                  <a:prstClr val="black">
                    <a:tint val="75000"/>
                  </a:prstClr>
                </a:solidFill>
              </a:rPr>
              <a:pPr/>
              <a:t>27/09/2018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F0C7967-C78C-4B8C-BC37-19C3A674467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94894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7A2A9B-0CBE-4B8F-A41D-8D236BC96D43}" type="datetimeFigureOut">
              <a:rPr lang="en-GB" smtClean="0">
                <a:solidFill>
                  <a:prstClr val="black">
                    <a:tint val="75000"/>
                  </a:prstClr>
                </a:solidFill>
              </a:rPr>
              <a:pPr/>
              <a:t>27/09/2018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F0C7967-C78C-4B8C-BC37-19C3A674467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034324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7A2A9B-0CBE-4B8F-A41D-8D236BC96D43}" type="datetimeFigureOut">
              <a:rPr lang="en-GB" smtClean="0">
                <a:solidFill>
                  <a:prstClr val="black">
                    <a:tint val="75000"/>
                  </a:prstClr>
                </a:solidFill>
              </a:rPr>
              <a:pPr/>
              <a:t>27/09/2018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F0C7967-C78C-4B8C-BC37-19C3A674467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24313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A2A9B-0CBE-4B8F-A41D-8D236BC96D43}" type="datetimeFigureOut">
              <a:rPr lang="en-GB" smtClean="0">
                <a:solidFill>
                  <a:prstClr val="black">
                    <a:tint val="75000"/>
                  </a:prstClr>
                </a:solidFill>
              </a:rPr>
              <a:pPr/>
              <a:t>27/09/2018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C7967-C78C-4B8C-BC37-19C3A674467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9104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10" Type="http://schemas.openxmlformats.org/officeDocument/2006/relationships/image" Target="../media/image13.JPG"/><Relationship Id="rId4" Type="http://schemas.openxmlformats.org/officeDocument/2006/relationships/image" Target="../media/image2.pn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pn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3.JPG"/><Relationship Id="rId5" Type="http://schemas.openxmlformats.org/officeDocument/2006/relationships/image" Target="../media/image2.png"/><Relationship Id="rId10" Type="http://schemas.openxmlformats.org/officeDocument/2006/relationships/image" Target="../media/image32.jpeg"/><Relationship Id="rId4" Type="http://schemas.openxmlformats.org/officeDocument/2006/relationships/image" Target="../media/image27.jpeg"/><Relationship Id="rId9"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p5aWlGIHt4k" TargetMode="External"/><Relationship Id="rId5" Type="http://schemas.openxmlformats.org/officeDocument/2006/relationships/image" Target="../media/image39.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 name="Picture 1"/>
          <p:cNvPicPr>
            <a:picLocks noChangeAspect="1"/>
          </p:cNvPicPr>
          <p:nvPr/>
        </p:nvPicPr>
        <p:blipFill>
          <a:blip r:embed="rId3"/>
          <a:stretch>
            <a:fillRect/>
          </a:stretch>
        </p:blipFill>
        <p:spPr>
          <a:xfrm>
            <a:off x="611560" y="160338"/>
            <a:ext cx="8031192" cy="6460612"/>
          </a:xfrm>
          <a:prstGeom prst="rect">
            <a:avLst/>
          </a:prstGeom>
        </p:spPr>
      </p:pic>
    </p:spTree>
    <p:extLst>
      <p:ext uri="{BB962C8B-B14F-4D97-AF65-F5344CB8AC3E}">
        <p14:creationId xmlns:p14="http://schemas.microsoft.com/office/powerpoint/2010/main" val="36294511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9532"/>
            <a:ext cx="5309051" cy="677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2"/>
          <p:cNvSpPr>
            <a:spLocks noChangeArrowheads="1"/>
          </p:cNvSpPr>
          <p:nvPr/>
        </p:nvSpPr>
        <p:spPr bwMode="auto">
          <a:xfrm>
            <a:off x="-5255" y="323178"/>
            <a:ext cx="9144000" cy="6063226"/>
          </a:xfrm>
          <a:prstGeom prst="flowChartManualInput">
            <a:avLst/>
          </a:prstGeom>
          <a:solidFill>
            <a:srgbClr val="E3252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9" name="TextBox 8"/>
          <p:cNvSpPr txBox="1"/>
          <p:nvPr/>
        </p:nvSpPr>
        <p:spPr>
          <a:xfrm>
            <a:off x="4426853" y="754623"/>
            <a:ext cx="4711892" cy="938719"/>
          </a:xfrm>
          <a:prstGeom prst="rect">
            <a:avLst/>
          </a:prstGeom>
          <a:noFill/>
        </p:spPr>
        <p:txBody>
          <a:bodyPr wrap="square" rtlCol="0">
            <a:spAutoFit/>
          </a:bodyPr>
          <a:lstStyle/>
          <a:p>
            <a:r>
              <a:rPr lang="en-GB" sz="5500" b="1" dirty="0">
                <a:solidFill>
                  <a:prstClr val="white"/>
                </a:solidFill>
                <a:latin typeface="Source Sans Pro" pitchFamily="34" charset="0"/>
              </a:rPr>
              <a:t>WHAT IS ACN?</a:t>
            </a:r>
          </a:p>
        </p:txBody>
      </p:sp>
      <p:grpSp>
        <p:nvGrpSpPr>
          <p:cNvPr id="10" name="Group 9"/>
          <p:cNvGrpSpPr/>
          <p:nvPr/>
        </p:nvGrpSpPr>
        <p:grpSpPr>
          <a:xfrm>
            <a:off x="236072" y="1209800"/>
            <a:ext cx="4140029" cy="2615036"/>
            <a:chOff x="236072" y="1209800"/>
            <a:chExt cx="4140029" cy="2615036"/>
          </a:xfrm>
        </p:grpSpPr>
        <p:pic>
          <p:nvPicPr>
            <p:cNvPr id="1032" name="Picture 8" descr="https://ipic.acn-intl.org/mediafiler/pcache/10000/2e/ACN-20150708-26782_e3dd8.jpg"/>
            <p:cNvPicPr>
              <a:picLocks noChangeAspect="1" noChangeArrowheads="1"/>
            </p:cNvPicPr>
            <p:nvPr/>
          </p:nvPicPr>
          <p:blipFill rotWithShape="1">
            <a:blip r:embed="rId4">
              <a:extLst>
                <a:ext uri="{28A0092B-C50C-407E-A947-70E740481C1C}">
                  <a14:useLocalDpi xmlns:a14="http://schemas.microsoft.com/office/drawing/2010/main" val="0"/>
                </a:ext>
              </a:extLst>
            </a:blip>
            <a:srcRect t="6422" r="8504" b="18208"/>
            <a:stretch/>
          </p:blipFill>
          <p:spPr bwMode="auto">
            <a:xfrm>
              <a:off x="271645" y="1209800"/>
              <a:ext cx="4104456" cy="26150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6072" y="3574276"/>
              <a:ext cx="648072" cy="246221"/>
            </a:xfrm>
            <a:prstGeom prst="rect">
              <a:avLst/>
            </a:prstGeom>
            <a:noFill/>
          </p:spPr>
          <p:txBody>
            <a:bodyPr wrap="square" rtlCol="0">
              <a:spAutoFit/>
            </a:bodyPr>
            <a:lstStyle/>
            <a:p>
              <a:r>
                <a:rPr lang="en-US" sz="1000" dirty="0" smtClean="0">
                  <a:solidFill>
                    <a:schemeClr val="bg1"/>
                  </a:solidFill>
                  <a:latin typeface="Source Sans Pro" panose="020B0503030403020204" pitchFamily="34" charset="0"/>
                  <a:ea typeface="Source Sans Pro" panose="020B0503030403020204" pitchFamily="34" charset="0"/>
                </a:rPr>
                <a:t>©ACN</a:t>
              </a:r>
              <a:endParaRPr lang="en-US" sz="1000" dirty="0">
                <a:solidFill>
                  <a:schemeClr val="bg1"/>
                </a:solidFill>
                <a:latin typeface="Source Sans Pro" panose="020B0503030403020204" pitchFamily="34" charset="0"/>
                <a:ea typeface="Source Sans Pro" panose="020B0503030403020204" pitchFamily="34" charset="0"/>
              </a:endParaRPr>
            </a:p>
          </p:txBody>
        </p:sp>
      </p:grpSp>
      <p:grpSp>
        <p:nvGrpSpPr>
          <p:cNvPr id="11" name="Group 10"/>
          <p:cNvGrpSpPr/>
          <p:nvPr/>
        </p:nvGrpSpPr>
        <p:grpSpPr>
          <a:xfrm>
            <a:off x="4800220" y="1815264"/>
            <a:ext cx="3175332" cy="2083812"/>
            <a:chOff x="4800220" y="1815264"/>
            <a:chExt cx="3175332" cy="2083812"/>
          </a:xfrm>
        </p:grpSpPr>
        <p:pic>
          <p:nvPicPr>
            <p:cNvPr id="1030" name="Picture 6" descr="https://ipic.acn-intl.org/mediafiler/pcache/10000/3f/20050222_008_f97e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220" y="1815264"/>
              <a:ext cx="3175332" cy="20838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454883" y="3632652"/>
              <a:ext cx="508473" cy="246221"/>
            </a:xfrm>
            <a:prstGeom prst="rect">
              <a:avLst/>
            </a:prstGeom>
          </p:spPr>
          <p:txBody>
            <a:bodyPr wrap="none">
              <a:spAutoFit/>
            </a:bodyPr>
            <a:lstStyle/>
            <a:p>
              <a:r>
                <a:rPr lang="en-US" sz="1000" dirty="0">
                  <a:solidFill>
                    <a:schemeClr val="bg1"/>
                  </a:solidFill>
                  <a:latin typeface="Source Sans Pro" panose="020B0503030403020204" pitchFamily="34" charset="0"/>
                  <a:ea typeface="Source Sans Pro" panose="020B0503030403020204" pitchFamily="34" charset="0"/>
                </a:rPr>
                <a:t>©ACN</a:t>
              </a:r>
              <a:endParaRPr lang="en-US" sz="1000" dirty="0">
                <a:solidFill>
                  <a:schemeClr val="bg1"/>
                </a:solidFill>
                <a:latin typeface="Source Sans Pro" panose="020B0503030403020204" pitchFamily="34" charset="0"/>
                <a:ea typeface="Source Sans Pro" panose="020B0503030403020204" pitchFamily="34" charset="0"/>
              </a:endParaRPr>
            </a:p>
          </p:txBody>
        </p:sp>
      </p:grpSp>
      <p:grpSp>
        <p:nvGrpSpPr>
          <p:cNvPr id="12" name="Group 11"/>
          <p:cNvGrpSpPr/>
          <p:nvPr/>
        </p:nvGrpSpPr>
        <p:grpSpPr>
          <a:xfrm>
            <a:off x="1061244" y="4135956"/>
            <a:ext cx="3738976" cy="2482914"/>
            <a:chOff x="1061244" y="4135956"/>
            <a:chExt cx="3738976" cy="2482914"/>
          </a:xfrm>
        </p:grpSpPr>
        <p:pic>
          <p:nvPicPr>
            <p:cNvPr id="2050" name="Picture 2" descr="https://ipic.acn-intl.org/mediafiler/pcache/10000/01/ACN-20161107-47599_149fd.jpg"/>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061244" y="4135956"/>
              <a:ext cx="3738976" cy="248291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61244" y="6342717"/>
              <a:ext cx="508473" cy="246221"/>
            </a:xfrm>
            <a:prstGeom prst="rect">
              <a:avLst/>
            </a:prstGeom>
          </p:spPr>
          <p:txBody>
            <a:bodyPr wrap="none">
              <a:spAutoFit/>
            </a:bodyPr>
            <a:lstStyle/>
            <a:p>
              <a:r>
                <a:rPr lang="en-US" sz="1000" dirty="0">
                  <a:solidFill>
                    <a:schemeClr val="bg1"/>
                  </a:solidFill>
                  <a:latin typeface="Source Sans Pro" panose="020B0503030403020204" pitchFamily="34" charset="0"/>
                  <a:ea typeface="Source Sans Pro" panose="020B0503030403020204" pitchFamily="34" charset="0"/>
                </a:rPr>
                <a:t>©ACN</a:t>
              </a:r>
              <a:endParaRPr lang="en-US" sz="1000" dirty="0">
                <a:solidFill>
                  <a:schemeClr val="bg1"/>
                </a:solidFill>
                <a:latin typeface="Source Sans Pro" panose="020B0503030403020204" pitchFamily="34" charset="0"/>
                <a:ea typeface="Source Sans Pro" panose="020B0503030403020204" pitchFamily="34" charset="0"/>
              </a:endParaRPr>
            </a:p>
          </p:txBody>
        </p:sp>
      </p:grpSp>
      <p:grpSp>
        <p:nvGrpSpPr>
          <p:cNvPr id="13" name="Group 12"/>
          <p:cNvGrpSpPr/>
          <p:nvPr/>
        </p:nvGrpSpPr>
        <p:grpSpPr>
          <a:xfrm>
            <a:off x="5575379" y="4142919"/>
            <a:ext cx="3348483" cy="2475951"/>
            <a:chOff x="5575379" y="4142919"/>
            <a:chExt cx="3348483" cy="2475951"/>
          </a:xfrm>
        </p:grpSpPr>
        <p:pic>
          <p:nvPicPr>
            <p:cNvPr id="1034" name="Picture 10" descr="https://ipic.acn-intl.org/mediafiler/pcache/10000/e8/ACN-20160121-34911_8560c.jpg"/>
            <p:cNvPicPr>
              <a:picLocks noChangeAspect="1" noChangeArrowheads="1"/>
            </p:cNvPicPr>
            <p:nvPr/>
          </p:nvPicPr>
          <p:blipFill rotWithShape="1">
            <a:blip r:embed="rId8">
              <a:extLst>
                <a:ext uri="{28A0092B-C50C-407E-A947-70E740481C1C}">
                  <a14:useLocalDpi xmlns:a14="http://schemas.microsoft.com/office/drawing/2010/main" val="0"/>
                </a:ext>
              </a:extLst>
            </a:blip>
            <a:srcRect l="19180" t="5258" b="4466"/>
            <a:stretch/>
          </p:blipFill>
          <p:spPr bwMode="auto">
            <a:xfrm>
              <a:off x="5575379" y="4142919"/>
              <a:ext cx="3313856" cy="24759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415389" y="6372649"/>
              <a:ext cx="508473" cy="246221"/>
            </a:xfrm>
            <a:prstGeom prst="rect">
              <a:avLst/>
            </a:prstGeom>
          </p:spPr>
          <p:txBody>
            <a:bodyPr wrap="none">
              <a:spAutoFit/>
            </a:bodyPr>
            <a:lstStyle/>
            <a:p>
              <a:r>
                <a:rPr lang="en-US" sz="1000" dirty="0">
                  <a:solidFill>
                    <a:schemeClr val="bg1"/>
                  </a:solidFill>
                  <a:latin typeface="Source Sans Pro" panose="020B0503030403020204" pitchFamily="34" charset="0"/>
                  <a:ea typeface="Source Sans Pro" panose="020B0503030403020204" pitchFamily="34" charset="0"/>
                </a:rPr>
                <a:t>©ACN</a:t>
              </a:r>
              <a:endParaRPr lang="en-US" sz="1000" dirty="0">
                <a:solidFill>
                  <a:schemeClr val="bg1"/>
                </a:solidFill>
                <a:latin typeface="Source Sans Pro" panose="020B0503030403020204" pitchFamily="34" charset="0"/>
                <a:ea typeface="Source Sans Pro" panose="020B0503030403020204" pitchFamily="34" charset="0"/>
              </a:endParaRPr>
            </a:p>
          </p:txBody>
        </p:sp>
      </p:grpSp>
    </p:spTree>
    <p:extLst>
      <p:ext uri="{BB962C8B-B14F-4D97-AF65-F5344CB8AC3E}">
        <p14:creationId xmlns:p14="http://schemas.microsoft.com/office/powerpoint/2010/main" val="10785594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p:cNvSpPr>
            <a:spLocks noChangeArrowheads="1"/>
          </p:cNvSpPr>
          <p:nvPr/>
        </p:nvSpPr>
        <p:spPr bwMode="auto">
          <a:xfrm>
            <a:off x="0" y="290123"/>
            <a:ext cx="9144000" cy="5919210"/>
          </a:xfrm>
          <a:prstGeom prst="flowChartManualInput">
            <a:avLst/>
          </a:prstGeom>
          <a:solidFill>
            <a:srgbClr val="E3252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dirty="0"/>
          </a:p>
        </p:txBody>
      </p:sp>
      <p:grpSp>
        <p:nvGrpSpPr>
          <p:cNvPr id="23" name="Group 22"/>
          <p:cNvGrpSpPr/>
          <p:nvPr/>
        </p:nvGrpSpPr>
        <p:grpSpPr>
          <a:xfrm>
            <a:off x="2745602" y="1052643"/>
            <a:ext cx="5534846" cy="4146641"/>
            <a:chOff x="2711202" y="1045371"/>
            <a:chExt cx="5534846" cy="4146641"/>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202" y="1045371"/>
              <a:ext cx="5528855" cy="4146641"/>
            </a:xfrm>
            <a:prstGeom prst="rect">
              <a:avLst/>
            </a:prstGeom>
          </p:spPr>
        </p:pic>
        <p:sp>
          <p:nvSpPr>
            <p:cNvPr id="16" name="Rectangle 15"/>
            <p:cNvSpPr/>
            <p:nvPr/>
          </p:nvSpPr>
          <p:spPr>
            <a:xfrm>
              <a:off x="7737575" y="1045371"/>
              <a:ext cx="508473" cy="246221"/>
            </a:xfrm>
            <a:prstGeom prst="rect">
              <a:avLst/>
            </a:prstGeom>
          </p:spPr>
          <p:txBody>
            <a:bodyPr wrap="none">
              <a:spAutoFit/>
            </a:bodyPr>
            <a:lstStyle/>
            <a:p>
              <a:r>
                <a:rPr lang="en-US" sz="1000" dirty="0">
                  <a:solidFill>
                    <a:schemeClr val="bg1"/>
                  </a:solidFill>
                  <a:latin typeface="Source Sans Pro" panose="020B0503030403020204" pitchFamily="34" charset="0"/>
                  <a:ea typeface="Source Sans Pro" panose="020B0503030403020204" pitchFamily="34" charset="0"/>
                </a:rPr>
                <a:t>©ACN</a:t>
              </a:r>
              <a:endParaRPr lang="en-US" sz="1000" dirty="0">
                <a:solidFill>
                  <a:schemeClr val="bg1"/>
                </a:solidFill>
                <a:latin typeface="Source Sans Pro" panose="020B0503030403020204" pitchFamily="34" charset="0"/>
                <a:ea typeface="Source Sans Pro" panose="020B0503030403020204" pitchFamily="34" charset="0"/>
              </a:endParaRPr>
            </a:p>
          </p:txBody>
        </p:sp>
      </p:grpSp>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59532"/>
            <a:ext cx="5309051" cy="677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U:\HRandOM\STRATEGY &amp; FUNDRAISING - NW and Scotland\ACN NORTH WEST\Social Media &amp; Webpage\acn red wed 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1820" y="7937"/>
            <a:ext cx="1239689" cy="123968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extBox 3"/>
          <p:cNvSpPr txBox="1"/>
          <p:nvPr/>
        </p:nvSpPr>
        <p:spPr>
          <a:xfrm>
            <a:off x="577732" y="6150114"/>
            <a:ext cx="7988537" cy="707886"/>
          </a:xfrm>
          <a:prstGeom prst="rect">
            <a:avLst/>
          </a:prstGeom>
          <a:noFill/>
        </p:spPr>
        <p:txBody>
          <a:bodyPr wrap="square" rtlCol="0">
            <a:spAutoFit/>
          </a:bodyPr>
          <a:lstStyle/>
          <a:p>
            <a:r>
              <a:rPr lang="en-GB" sz="4000" b="1" dirty="0" smtClean="0">
                <a:latin typeface="Source Sans Pro" panose="020B0503030403020204" pitchFamily="34" charset="0"/>
                <a:ea typeface="Source Sans Pro" panose="020B0503030403020204" pitchFamily="34" charset="0"/>
              </a:rPr>
              <a:t>Religious Sisters </a:t>
            </a:r>
            <a:r>
              <a:rPr lang="en-GB" sz="4000" b="1" dirty="0">
                <a:latin typeface="Source Sans Pro" panose="020B0503030403020204" pitchFamily="34" charset="0"/>
                <a:ea typeface="Source Sans Pro" panose="020B0503030403020204" pitchFamily="34" charset="0"/>
              </a:rPr>
              <a:t>a</a:t>
            </a:r>
            <a:r>
              <a:rPr lang="en-GB" sz="4000" b="1" dirty="0" smtClean="0">
                <a:latin typeface="Source Sans Pro" panose="020B0503030403020204" pitchFamily="34" charset="0"/>
                <a:ea typeface="Source Sans Pro" panose="020B0503030403020204" pitchFamily="34" charset="0"/>
              </a:rPr>
              <a:t>round the World</a:t>
            </a:r>
            <a:endParaRPr lang="en-US" sz="4000" b="1" dirty="0">
              <a:latin typeface="Source Sans Pro" panose="020B0503030403020204" pitchFamily="34" charset="0"/>
              <a:ea typeface="Source Sans Pro" panose="020B0503030403020204" pitchFamily="34" charset="0"/>
            </a:endParaRPr>
          </a:p>
        </p:txBody>
      </p:sp>
      <p:grpSp>
        <p:nvGrpSpPr>
          <p:cNvPr id="19" name="Group 18"/>
          <p:cNvGrpSpPr/>
          <p:nvPr/>
        </p:nvGrpSpPr>
        <p:grpSpPr>
          <a:xfrm>
            <a:off x="3170341" y="1968128"/>
            <a:ext cx="3610170" cy="3562255"/>
            <a:chOff x="2906045" y="2261730"/>
            <a:chExt cx="3610170" cy="3562255"/>
          </a:xfrm>
        </p:grpSpPr>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4159" y="2261730"/>
              <a:ext cx="3552056" cy="3552056"/>
            </a:xfrm>
            <a:prstGeom prst="rect">
              <a:avLst/>
            </a:prstGeom>
          </p:spPr>
        </p:pic>
        <p:sp>
          <p:nvSpPr>
            <p:cNvPr id="12" name="Rectangle 11"/>
            <p:cNvSpPr/>
            <p:nvPr/>
          </p:nvSpPr>
          <p:spPr>
            <a:xfrm>
              <a:off x="2906045" y="5577764"/>
              <a:ext cx="508473" cy="246221"/>
            </a:xfrm>
            <a:prstGeom prst="rect">
              <a:avLst/>
            </a:prstGeom>
          </p:spPr>
          <p:txBody>
            <a:bodyPr wrap="none">
              <a:spAutoFit/>
            </a:bodyPr>
            <a:lstStyle/>
            <a:p>
              <a:r>
                <a:rPr lang="en-US" sz="1000" dirty="0">
                  <a:solidFill>
                    <a:schemeClr val="bg1"/>
                  </a:solidFill>
                  <a:latin typeface="Source Sans Pro" panose="020B0503030403020204" pitchFamily="34" charset="0"/>
                  <a:ea typeface="Source Sans Pro" panose="020B0503030403020204" pitchFamily="34" charset="0"/>
                </a:rPr>
                <a:t>©ACN</a:t>
              </a:r>
              <a:endParaRPr lang="en-US" sz="1000" dirty="0">
                <a:solidFill>
                  <a:schemeClr val="bg1"/>
                </a:solidFill>
                <a:latin typeface="Source Sans Pro" panose="020B0503030403020204" pitchFamily="34" charset="0"/>
                <a:ea typeface="Source Sans Pro" panose="020B0503030403020204" pitchFamily="34" charset="0"/>
              </a:endParaRPr>
            </a:p>
          </p:txBody>
        </p:sp>
      </p:grpSp>
      <p:grpSp>
        <p:nvGrpSpPr>
          <p:cNvPr id="20" name="Group 19"/>
          <p:cNvGrpSpPr/>
          <p:nvPr/>
        </p:nvGrpSpPr>
        <p:grpSpPr>
          <a:xfrm>
            <a:off x="1741525" y="1820140"/>
            <a:ext cx="4543799" cy="3379144"/>
            <a:chOff x="1972416" y="2084638"/>
            <a:chExt cx="4543799" cy="3379144"/>
          </a:xfrm>
        </p:grpSpPr>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13054" y="2084638"/>
              <a:ext cx="4503161" cy="3377371"/>
            </a:xfrm>
            <a:prstGeom prst="rect">
              <a:avLst/>
            </a:prstGeom>
          </p:spPr>
        </p:pic>
        <p:sp>
          <p:nvSpPr>
            <p:cNvPr id="13" name="Rectangle 12"/>
            <p:cNvSpPr/>
            <p:nvPr/>
          </p:nvSpPr>
          <p:spPr>
            <a:xfrm>
              <a:off x="1972416" y="5217561"/>
              <a:ext cx="508473" cy="246221"/>
            </a:xfrm>
            <a:prstGeom prst="rect">
              <a:avLst/>
            </a:prstGeom>
          </p:spPr>
          <p:txBody>
            <a:bodyPr wrap="none">
              <a:spAutoFit/>
            </a:bodyPr>
            <a:lstStyle/>
            <a:p>
              <a:r>
                <a:rPr lang="en-US" sz="1000" dirty="0">
                  <a:solidFill>
                    <a:schemeClr val="bg1"/>
                  </a:solidFill>
                  <a:latin typeface="Source Sans Pro" panose="020B0503030403020204" pitchFamily="34" charset="0"/>
                  <a:ea typeface="Source Sans Pro" panose="020B0503030403020204" pitchFamily="34" charset="0"/>
                </a:rPr>
                <a:t>©ACN</a:t>
              </a:r>
              <a:endParaRPr lang="en-US" sz="1000" dirty="0">
                <a:solidFill>
                  <a:schemeClr val="bg1"/>
                </a:solidFill>
                <a:latin typeface="Source Sans Pro" panose="020B0503030403020204" pitchFamily="34" charset="0"/>
                <a:ea typeface="Source Sans Pro" panose="020B0503030403020204" pitchFamily="34" charset="0"/>
              </a:endParaRPr>
            </a:p>
          </p:txBody>
        </p:sp>
      </p:grpSp>
      <p:grpSp>
        <p:nvGrpSpPr>
          <p:cNvPr id="22" name="Group 21"/>
          <p:cNvGrpSpPr/>
          <p:nvPr/>
        </p:nvGrpSpPr>
        <p:grpSpPr>
          <a:xfrm>
            <a:off x="774792" y="976092"/>
            <a:ext cx="4561466" cy="2973376"/>
            <a:chOff x="774792" y="976092"/>
            <a:chExt cx="4561466" cy="2973376"/>
          </a:xfrm>
        </p:grpSpPr>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540" y="976092"/>
              <a:ext cx="4518718" cy="2973376"/>
            </a:xfrm>
            <a:prstGeom prst="rect">
              <a:avLst/>
            </a:prstGeom>
          </p:spPr>
        </p:pic>
        <p:sp>
          <p:nvSpPr>
            <p:cNvPr id="14" name="Rectangle 13"/>
            <p:cNvSpPr/>
            <p:nvPr/>
          </p:nvSpPr>
          <p:spPr>
            <a:xfrm>
              <a:off x="774792" y="3703247"/>
              <a:ext cx="508473" cy="246221"/>
            </a:xfrm>
            <a:prstGeom prst="rect">
              <a:avLst/>
            </a:prstGeom>
          </p:spPr>
          <p:txBody>
            <a:bodyPr wrap="none">
              <a:spAutoFit/>
            </a:bodyPr>
            <a:lstStyle/>
            <a:p>
              <a:r>
                <a:rPr lang="en-US" sz="1000" dirty="0">
                  <a:solidFill>
                    <a:schemeClr val="bg1"/>
                  </a:solidFill>
                  <a:latin typeface="Source Sans Pro" panose="020B0503030403020204" pitchFamily="34" charset="0"/>
                  <a:ea typeface="Source Sans Pro" panose="020B0503030403020204" pitchFamily="34" charset="0"/>
                </a:rPr>
                <a:t>©ACN</a:t>
              </a:r>
              <a:endParaRPr lang="en-US" sz="1000" dirty="0">
                <a:solidFill>
                  <a:schemeClr val="bg1"/>
                </a:solidFill>
                <a:latin typeface="Source Sans Pro" panose="020B0503030403020204" pitchFamily="34" charset="0"/>
                <a:ea typeface="Source Sans Pro" panose="020B0503030403020204" pitchFamily="34" charset="0"/>
              </a:endParaRPr>
            </a:p>
          </p:txBody>
        </p:sp>
      </p:grpSp>
      <p:grpSp>
        <p:nvGrpSpPr>
          <p:cNvPr id="21" name="Group 20"/>
          <p:cNvGrpSpPr/>
          <p:nvPr/>
        </p:nvGrpSpPr>
        <p:grpSpPr>
          <a:xfrm>
            <a:off x="2195454" y="2462780"/>
            <a:ext cx="4753091" cy="3179386"/>
            <a:chOff x="1409744" y="1566028"/>
            <a:chExt cx="4753091" cy="3179386"/>
          </a:xfrm>
        </p:grpSpPr>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53830" y="1566028"/>
              <a:ext cx="4709005" cy="3144742"/>
            </a:xfrm>
            <a:prstGeom prst="rect">
              <a:avLst/>
            </a:prstGeom>
          </p:spPr>
        </p:pic>
        <p:sp>
          <p:nvSpPr>
            <p:cNvPr id="15" name="Rectangle 14"/>
            <p:cNvSpPr/>
            <p:nvPr/>
          </p:nvSpPr>
          <p:spPr>
            <a:xfrm>
              <a:off x="1409744" y="4499193"/>
              <a:ext cx="508473" cy="246221"/>
            </a:xfrm>
            <a:prstGeom prst="rect">
              <a:avLst/>
            </a:prstGeom>
          </p:spPr>
          <p:txBody>
            <a:bodyPr wrap="none">
              <a:spAutoFit/>
            </a:bodyPr>
            <a:lstStyle/>
            <a:p>
              <a:r>
                <a:rPr lang="en-US" sz="1000" dirty="0">
                  <a:solidFill>
                    <a:schemeClr val="bg1"/>
                  </a:solidFill>
                  <a:latin typeface="Source Sans Pro" panose="020B0503030403020204" pitchFamily="34" charset="0"/>
                  <a:ea typeface="Source Sans Pro" panose="020B0503030403020204" pitchFamily="34" charset="0"/>
                </a:rPr>
                <a:t>©ACN</a:t>
              </a:r>
              <a:endParaRPr lang="en-US" sz="1000" dirty="0">
                <a:solidFill>
                  <a:schemeClr val="bg1"/>
                </a:solidFill>
                <a:latin typeface="Source Sans Pro" panose="020B0503030403020204" pitchFamily="34" charset="0"/>
                <a:ea typeface="Source Sans Pro" panose="020B0503030403020204" pitchFamily="34" charset="0"/>
              </a:endParaRPr>
            </a:p>
          </p:txBody>
        </p:sp>
      </p:grpSp>
      <p:grpSp>
        <p:nvGrpSpPr>
          <p:cNvPr id="18" name="Group 17"/>
          <p:cNvGrpSpPr/>
          <p:nvPr/>
        </p:nvGrpSpPr>
        <p:grpSpPr>
          <a:xfrm>
            <a:off x="3617200" y="3053314"/>
            <a:ext cx="5336248" cy="3001640"/>
            <a:chOff x="3601957" y="3018689"/>
            <a:chExt cx="5336248" cy="3001640"/>
          </a:xfrm>
        </p:grpSpPr>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01957" y="3018689"/>
              <a:ext cx="5336248" cy="3001640"/>
            </a:xfrm>
            <a:prstGeom prst="rect">
              <a:avLst/>
            </a:prstGeom>
          </p:spPr>
        </p:pic>
        <p:sp>
          <p:nvSpPr>
            <p:cNvPr id="17" name="Rectangle 16"/>
            <p:cNvSpPr/>
            <p:nvPr/>
          </p:nvSpPr>
          <p:spPr>
            <a:xfrm>
              <a:off x="8427917" y="5774108"/>
              <a:ext cx="508473" cy="246221"/>
            </a:xfrm>
            <a:prstGeom prst="rect">
              <a:avLst/>
            </a:prstGeom>
          </p:spPr>
          <p:txBody>
            <a:bodyPr wrap="none">
              <a:spAutoFit/>
            </a:bodyPr>
            <a:lstStyle/>
            <a:p>
              <a:r>
                <a:rPr lang="en-US" sz="1000" dirty="0">
                  <a:solidFill>
                    <a:schemeClr val="bg1"/>
                  </a:solidFill>
                  <a:latin typeface="Source Sans Pro" panose="020B0503030403020204" pitchFamily="34" charset="0"/>
                  <a:ea typeface="Source Sans Pro" panose="020B0503030403020204" pitchFamily="34" charset="0"/>
                </a:rPr>
                <a:t>©ACN</a:t>
              </a:r>
              <a:endParaRPr lang="en-US" sz="1000" dirty="0">
                <a:solidFill>
                  <a:schemeClr val="bg1"/>
                </a:solidFill>
                <a:latin typeface="Source Sans Pro" panose="020B0503030403020204" pitchFamily="34" charset="0"/>
                <a:ea typeface="Source Sans Pro" panose="020B0503030403020204" pitchFamily="34" charset="0"/>
              </a:endParaRPr>
            </a:p>
          </p:txBody>
        </p:sp>
      </p:grpSp>
    </p:spTree>
    <p:extLst>
      <p:ext uri="{BB962C8B-B14F-4D97-AF65-F5344CB8AC3E}">
        <p14:creationId xmlns:p14="http://schemas.microsoft.com/office/powerpoint/2010/main" val="32634535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9532"/>
            <a:ext cx="5309051" cy="677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2"/>
          <p:cNvSpPr>
            <a:spLocks noChangeArrowheads="1"/>
          </p:cNvSpPr>
          <p:nvPr/>
        </p:nvSpPr>
        <p:spPr bwMode="auto">
          <a:xfrm>
            <a:off x="-26606" y="224338"/>
            <a:ext cx="9170606" cy="5991218"/>
          </a:xfrm>
          <a:prstGeom prst="flowChartManualInput">
            <a:avLst/>
          </a:prstGeom>
          <a:solidFill>
            <a:srgbClr val="E3252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dirty="0"/>
          </a:p>
        </p:txBody>
      </p:sp>
      <p:sp>
        <p:nvSpPr>
          <p:cNvPr id="3"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Rectangle 1"/>
          <p:cNvSpPr/>
          <p:nvPr/>
        </p:nvSpPr>
        <p:spPr>
          <a:xfrm>
            <a:off x="1352754" y="6219450"/>
            <a:ext cx="6089039" cy="707886"/>
          </a:xfrm>
          <a:prstGeom prst="rect">
            <a:avLst/>
          </a:prstGeom>
        </p:spPr>
        <p:txBody>
          <a:bodyPr wrap="none">
            <a:spAutoFit/>
          </a:bodyPr>
          <a:lstStyle/>
          <a:p>
            <a:r>
              <a:rPr lang="en-GB" sz="4000" b="1" dirty="0">
                <a:latin typeface="Source Sans Pro" panose="020B0503030403020204" pitchFamily="34" charset="0"/>
                <a:ea typeface="Source Sans Pro" panose="020B0503030403020204" pitchFamily="34" charset="0"/>
              </a:rPr>
              <a:t>Religious </a:t>
            </a:r>
            <a:r>
              <a:rPr lang="en-GB" sz="4000" b="1" dirty="0" smtClean="0">
                <a:latin typeface="Source Sans Pro" panose="020B0503030403020204" pitchFamily="34" charset="0"/>
                <a:ea typeface="Source Sans Pro" panose="020B0503030403020204" pitchFamily="34" charset="0"/>
              </a:rPr>
              <a:t>Sisters on the go</a:t>
            </a:r>
            <a:endParaRPr lang="en-US" sz="4000" b="1" dirty="0">
              <a:latin typeface="Source Sans Pro" panose="020B0503030403020204" pitchFamily="34" charset="0"/>
              <a:ea typeface="Source Sans Pro" panose="020B0503030403020204" pitchFamily="34" charset="0"/>
            </a:endParaRPr>
          </a:p>
        </p:txBody>
      </p:sp>
      <p:grpSp>
        <p:nvGrpSpPr>
          <p:cNvPr id="19" name="Group 18"/>
          <p:cNvGrpSpPr/>
          <p:nvPr/>
        </p:nvGrpSpPr>
        <p:grpSpPr>
          <a:xfrm>
            <a:off x="4059341" y="823095"/>
            <a:ext cx="4876231" cy="3648541"/>
            <a:chOff x="4059341" y="973320"/>
            <a:chExt cx="4876231" cy="3648541"/>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2014" y="996692"/>
              <a:ext cx="4833558" cy="3625169"/>
            </a:xfrm>
            <a:prstGeom prst="rect">
              <a:avLst/>
            </a:prstGeom>
          </p:spPr>
        </p:pic>
        <p:sp>
          <p:nvSpPr>
            <p:cNvPr id="10" name="Rectangle 9"/>
            <p:cNvSpPr/>
            <p:nvPr/>
          </p:nvSpPr>
          <p:spPr>
            <a:xfrm>
              <a:off x="4059341" y="973320"/>
              <a:ext cx="508473" cy="246221"/>
            </a:xfrm>
            <a:prstGeom prst="rect">
              <a:avLst/>
            </a:prstGeom>
          </p:spPr>
          <p:txBody>
            <a:bodyPr wrap="none">
              <a:spAutoFit/>
            </a:bodyPr>
            <a:lstStyle/>
            <a:p>
              <a:r>
                <a:rPr lang="en-US" sz="1000" dirty="0">
                  <a:solidFill>
                    <a:schemeClr val="bg1"/>
                  </a:solidFill>
                  <a:latin typeface="Source Sans Pro" panose="020B0503030403020204" pitchFamily="34" charset="0"/>
                  <a:ea typeface="Source Sans Pro" panose="020B0503030403020204" pitchFamily="34" charset="0"/>
                </a:rPr>
                <a:t>©ACN</a:t>
              </a:r>
              <a:endParaRPr lang="en-US" sz="1000" dirty="0">
                <a:solidFill>
                  <a:schemeClr val="bg1"/>
                </a:solidFill>
                <a:latin typeface="Source Sans Pro" panose="020B0503030403020204" pitchFamily="34" charset="0"/>
                <a:ea typeface="Source Sans Pro" panose="020B0503030403020204" pitchFamily="34" charset="0"/>
              </a:endParaRPr>
            </a:p>
          </p:txBody>
        </p:sp>
      </p:grpSp>
      <p:grpSp>
        <p:nvGrpSpPr>
          <p:cNvPr id="21" name="Group 20"/>
          <p:cNvGrpSpPr/>
          <p:nvPr/>
        </p:nvGrpSpPr>
        <p:grpSpPr>
          <a:xfrm>
            <a:off x="689066" y="1077035"/>
            <a:ext cx="4415603" cy="3094904"/>
            <a:chOff x="444429" y="1627938"/>
            <a:chExt cx="4415603" cy="3094904"/>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513" y="1627938"/>
              <a:ext cx="4364519" cy="3094904"/>
            </a:xfrm>
            <a:prstGeom prst="rect">
              <a:avLst/>
            </a:prstGeom>
          </p:spPr>
        </p:pic>
        <p:sp>
          <p:nvSpPr>
            <p:cNvPr id="15" name="Rectangle 14"/>
            <p:cNvSpPr/>
            <p:nvPr/>
          </p:nvSpPr>
          <p:spPr>
            <a:xfrm>
              <a:off x="444429" y="1633629"/>
              <a:ext cx="508473" cy="246221"/>
            </a:xfrm>
            <a:prstGeom prst="rect">
              <a:avLst/>
            </a:prstGeom>
          </p:spPr>
          <p:txBody>
            <a:bodyPr wrap="none">
              <a:spAutoFit/>
            </a:bodyPr>
            <a:lstStyle/>
            <a:p>
              <a:r>
                <a:rPr lang="en-US" sz="1000" dirty="0">
                  <a:solidFill>
                    <a:schemeClr val="bg1"/>
                  </a:solidFill>
                  <a:latin typeface="Source Sans Pro" panose="020B0503030403020204" pitchFamily="34" charset="0"/>
                  <a:ea typeface="Source Sans Pro" panose="020B0503030403020204" pitchFamily="34" charset="0"/>
                </a:rPr>
                <a:t>©ACN</a:t>
              </a:r>
              <a:endParaRPr lang="en-US" sz="1000" dirty="0">
                <a:solidFill>
                  <a:schemeClr val="bg1"/>
                </a:solidFill>
                <a:latin typeface="Source Sans Pro" panose="020B0503030403020204" pitchFamily="34" charset="0"/>
                <a:ea typeface="Source Sans Pro" panose="020B0503030403020204" pitchFamily="34" charset="0"/>
              </a:endParaRPr>
            </a:p>
          </p:txBody>
        </p:sp>
      </p:grpSp>
      <p:grpSp>
        <p:nvGrpSpPr>
          <p:cNvPr id="23" name="Group 22"/>
          <p:cNvGrpSpPr/>
          <p:nvPr/>
        </p:nvGrpSpPr>
        <p:grpSpPr>
          <a:xfrm>
            <a:off x="2831053" y="1938543"/>
            <a:ext cx="4309943" cy="3212976"/>
            <a:chOff x="7350778" y="63395"/>
            <a:chExt cx="4309943" cy="3212976"/>
          </a:xfrm>
        </p:grpSpPr>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0778" y="63395"/>
              <a:ext cx="4283968" cy="3212976"/>
            </a:xfrm>
            <a:prstGeom prst="rect">
              <a:avLst/>
            </a:prstGeom>
          </p:spPr>
        </p:pic>
        <p:sp>
          <p:nvSpPr>
            <p:cNvPr id="6" name="Rectangle 5"/>
            <p:cNvSpPr/>
            <p:nvPr/>
          </p:nvSpPr>
          <p:spPr>
            <a:xfrm>
              <a:off x="11152248" y="3030150"/>
              <a:ext cx="508473" cy="246221"/>
            </a:xfrm>
            <a:prstGeom prst="rect">
              <a:avLst/>
            </a:prstGeom>
          </p:spPr>
          <p:txBody>
            <a:bodyPr wrap="none">
              <a:spAutoFit/>
            </a:bodyPr>
            <a:lstStyle/>
            <a:p>
              <a:r>
                <a:rPr lang="en-US" sz="1000" dirty="0">
                  <a:solidFill>
                    <a:schemeClr val="bg1"/>
                  </a:solidFill>
                  <a:latin typeface="Source Sans Pro" panose="020B0503030403020204" pitchFamily="34" charset="0"/>
                  <a:ea typeface="Source Sans Pro" panose="020B0503030403020204" pitchFamily="34" charset="0"/>
                </a:rPr>
                <a:t>©ACN</a:t>
              </a:r>
              <a:endParaRPr lang="en-US" sz="1000" dirty="0">
                <a:solidFill>
                  <a:schemeClr val="bg1"/>
                </a:solidFill>
                <a:latin typeface="Source Sans Pro" panose="020B0503030403020204" pitchFamily="34" charset="0"/>
                <a:ea typeface="Source Sans Pro" panose="020B0503030403020204" pitchFamily="34" charset="0"/>
              </a:endParaRPr>
            </a:p>
          </p:txBody>
        </p:sp>
      </p:grpSp>
      <p:grpSp>
        <p:nvGrpSpPr>
          <p:cNvPr id="18" name="Group 17"/>
          <p:cNvGrpSpPr/>
          <p:nvPr/>
        </p:nvGrpSpPr>
        <p:grpSpPr>
          <a:xfrm>
            <a:off x="5357708" y="1430309"/>
            <a:ext cx="3292045" cy="3857494"/>
            <a:chOff x="5719172" y="787739"/>
            <a:chExt cx="3292045" cy="3857494"/>
          </a:xfrm>
        </p:grpSpPr>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9172" y="787739"/>
              <a:ext cx="3227972" cy="3857494"/>
            </a:xfrm>
            <a:prstGeom prst="rect">
              <a:avLst/>
            </a:prstGeom>
          </p:spPr>
        </p:pic>
        <p:sp>
          <p:nvSpPr>
            <p:cNvPr id="4" name="Rectangle 3"/>
            <p:cNvSpPr/>
            <p:nvPr/>
          </p:nvSpPr>
          <p:spPr>
            <a:xfrm>
              <a:off x="8502744" y="4379840"/>
              <a:ext cx="508473" cy="246221"/>
            </a:xfrm>
            <a:prstGeom prst="rect">
              <a:avLst/>
            </a:prstGeom>
          </p:spPr>
          <p:txBody>
            <a:bodyPr wrap="none">
              <a:spAutoFit/>
            </a:bodyPr>
            <a:lstStyle/>
            <a:p>
              <a:r>
                <a:rPr lang="en-US" sz="1000" dirty="0">
                  <a:solidFill>
                    <a:schemeClr val="bg1"/>
                  </a:solidFill>
                  <a:latin typeface="Source Sans Pro" panose="020B0503030403020204" pitchFamily="34" charset="0"/>
                  <a:ea typeface="Source Sans Pro" panose="020B0503030403020204" pitchFamily="34" charset="0"/>
                </a:rPr>
                <a:t>©ACN</a:t>
              </a:r>
              <a:endParaRPr lang="en-US" sz="1000" dirty="0">
                <a:solidFill>
                  <a:schemeClr val="bg1"/>
                </a:solidFill>
                <a:latin typeface="Source Sans Pro" panose="020B0503030403020204" pitchFamily="34" charset="0"/>
                <a:ea typeface="Source Sans Pro" panose="020B0503030403020204" pitchFamily="34" charset="0"/>
              </a:endParaRPr>
            </a:p>
          </p:txBody>
        </p:sp>
      </p:grpSp>
      <p:grpSp>
        <p:nvGrpSpPr>
          <p:cNvPr id="22" name="Group 21"/>
          <p:cNvGrpSpPr/>
          <p:nvPr/>
        </p:nvGrpSpPr>
        <p:grpSpPr>
          <a:xfrm>
            <a:off x="218976" y="2719140"/>
            <a:ext cx="4323616" cy="3235416"/>
            <a:chOff x="320391" y="2994743"/>
            <a:chExt cx="4323616" cy="3235416"/>
          </a:xfrm>
        </p:grpSpPr>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4398" y="2994743"/>
              <a:ext cx="4299609" cy="3224707"/>
            </a:xfrm>
            <a:prstGeom prst="rect">
              <a:avLst/>
            </a:prstGeom>
          </p:spPr>
        </p:pic>
        <p:sp>
          <p:nvSpPr>
            <p:cNvPr id="16" name="Rectangle 15"/>
            <p:cNvSpPr/>
            <p:nvPr/>
          </p:nvSpPr>
          <p:spPr>
            <a:xfrm>
              <a:off x="320391" y="5983938"/>
              <a:ext cx="508473" cy="246221"/>
            </a:xfrm>
            <a:prstGeom prst="rect">
              <a:avLst/>
            </a:prstGeom>
          </p:spPr>
          <p:txBody>
            <a:bodyPr wrap="none">
              <a:spAutoFit/>
            </a:bodyPr>
            <a:lstStyle/>
            <a:p>
              <a:r>
                <a:rPr lang="en-US" sz="1000" dirty="0">
                  <a:solidFill>
                    <a:schemeClr val="bg1"/>
                  </a:solidFill>
                  <a:latin typeface="Source Sans Pro" panose="020B0503030403020204" pitchFamily="34" charset="0"/>
                  <a:ea typeface="Source Sans Pro" panose="020B0503030403020204" pitchFamily="34" charset="0"/>
                </a:rPr>
                <a:t>©ACN</a:t>
              </a:r>
              <a:endParaRPr lang="en-US" sz="1000" dirty="0">
                <a:solidFill>
                  <a:schemeClr val="bg1"/>
                </a:solidFill>
                <a:latin typeface="Source Sans Pro" panose="020B0503030403020204" pitchFamily="34" charset="0"/>
                <a:ea typeface="Source Sans Pro" panose="020B0503030403020204" pitchFamily="34" charset="0"/>
              </a:endParaRPr>
            </a:p>
          </p:txBody>
        </p:sp>
      </p:grpSp>
      <p:grpSp>
        <p:nvGrpSpPr>
          <p:cNvPr id="24" name="Group 23"/>
          <p:cNvGrpSpPr/>
          <p:nvPr/>
        </p:nvGrpSpPr>
        <p:grpSpPr>
          <a:xfrm>
            <a:off x="3646169" y="2917316"/>
            <a:ext cx="4877700" cy="3190548"/>
            <a:chOff x="7197158" y="3795962"/>
            <a:chExt cx="4877700" cy="3190548"/>
          </a:xfrm>
        </p:grpSpPr>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97158" y="3795962"/>
              <a:ext cx="4825135" cy="3186654"/>
            </a:xfrm>
            <a:prstGeom prst="rect">
              <a:avLst/>
            </a:prstGeom>
          </p:spPr>
        </p:pic>
        <p:sp>
          <p:nvSpPr>
            <p:cNvPr id="17" name="Rectangle 16"/>
            <p:cNvSpPr/>
            <p:nvPr/>
          </p:nvSpPr>
          <p:spPr>
            <a:xfrm>
              <a:off x="11566385" y="6740289"/>
              <a:ext cx="508473" cy="246221"/>
            </a:xfrm>
            <a:prstGeom prst="rect">
              <a:avLst/>
            </a:prstGeom>
          </p:spPr>
          <p:txBody>
            <a:bodyPr wrap="none">
              <a:spAutoFit/>
            </a:bodyPr>
            <a:lstStyle/>
            <a:p>
              <a:r>
                <a:rPr lang="en-US" sz="1000" dirty="0">
                  <a:solidFill>
                    <a:schemeClr val="bg1"/>
                  </a:solidFill>
                  <a:latin typeface="Source Sans Pro" panose="020B0503030403020204" pitchFamily="34" charset="0"/>
                  <a:ea typeface="Source Sans Pro" panose="020B0503030403020204" pitchFamily="34" charset="0"/>
                </a:rPr>
                <a:t>©ACN</a:t>
              </a:r>
              <a:endParaRPr lang="en-US" sz="1000" dirty="0">
                <a:solidFill>
                  <a:schemeClr val="bg1"/>
                </a:solidFill>
                <a:latin typeface="Source Sans Pro" panose="020B0503030403020204" pitchFamily="34" charset="0"/>
                <a:ea typeface="Source Sans Pro" panose="020B0503030403020204" pitchFamily="34" charset="0"/>
              </a:endParaRPr>
            </a:p>
          </p:txBody>
        </p:sp>
      </p:grpSp>
    </p:spTree>
    <p:extLst>
      <p:ext uri="{BB962C8B-B14F-4D97-AF65-F5344CB8AC3E}">
        <p14:creationId xmlns:p14="http://schemas.microsoft.com/office/powerpoint/2010/main" val="330606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80">
                                          <p:stCondLst>
                                            <p:cond delay="0"/>
                                          </p:stCondLst>
                                        </p:cTn>
                                        <p:tgtEl>
                                          <p:spTgt spid="21"/>
                                        </p:tgtEl>
                                      </p:cBhvr>
                                    </p:animEffect>
                                    <p:anim calcmode="lin" valueType="num">
                                      <p:cBhvr>
                                        <p:cTn id="2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31" dur="26">
                                          <p:stCondLst>
                                            <p:cond delay="650"/>
                                          </p:stCondLst>
                                        </p:cTn>
                                        <p:tgtEl>
                                          <p:spTgt spid="21"/>
                                        </p:tgtEl>
                                      </p:cBhvr>
                                      <p:to x="100000" y="60000"/>
                                    </p:animScale>
                                    <p:animScale>
                                      <p:cBhvr>
                                        <p:cTn id="32" dur="166" decel="50000">
                                          <p:stCondLst>
                                            <p:cond delay="676"/>
                                          </p:stCondLst>
                                        </p:cTn>
                                        <p:tgtEl>
                                          <p:spTgt spid="21"/>
                                        </p:tgtEl>
                                      </p:cBhvr>
                                      <p:to x="100000" y="100000"/>
                                    </p:animScale>
                                    <p:animScale>
                                      <p:cBhvr>
                                        <p:cTn id="33" dur="26">
                                          <p:stCondLst>
                                            <p:cond delay="1312"/>
                                          </p:stCondLst>
                                        </p:cTn>
                                        <p:tgtEl>
                                          <p:spTgt spid="21"/>
                                        </p:tgtEl>
                                      </p:cBhvr>
                                      <p:to x="100000" y="80000"/>
                                    </p:animScale>
                                    <p:animScale>
                                      <p:cBhvr>
                                        <p:cTn id="34" dur="166" decel="50000">
                                          <p:stCondLst>
                                            <p:cond delay="1338"/>
                                          </p:stCondLst>
                                        </p:cTn>
                                        <p:tgtEl>
                                          <p:spTgt spid="21"/>
                                        </p:tgtEl>
                                      </p:cBhvr>
                                      <p:to x="100000" y="100000"/>
                                    </p:animScale>
                                    <p:animScale>
                                      <p:cBhvr>
                                        <p:cTn id="35" dur="26">
                                          <p:stCondLst>
                                            <p:cond delay="1642"/>
                                          </p:stCondLst>
                                        </p:cTn>
                                        <p:tgtEl>
                                          <p:spTgt spid="21"/>
                                        </p:tgtEl>
                                      </p:cBhvr>
                                      <p:to x="100000" y="90000"/>
                                    </p:animScale>
                                    <p:animScale>
                                      <p:cBhvr>
                                        <p:cTn id="36" dur="166" decel="50000">
                                          <p:stCondLst>
                                            <p:cond delay="1668"/>
                                          </p:stCondLst>
                                        </p:cTn>
                                        <p:tgtEl>
                                          <p:spTgt spid="21"/>
                                        </p:tgtEl>
                                      </p:cBhvr>
                                      <p:to x="100000" y="100000"/>
                                    </p:animScale>
                                    <p:animScale>
                                      <p:cBhvr>
                                        <p:cTn id="37" dur="26">
                                          <p:stCondLst>
                                            <p:cond delay="1808"/>
                                          </p:stCondLst>
                                        </p:cTn>
                                        <p:tgtEl>
                                          <p:spTgt spid="21"/>
                                        </p:tgtEl>
                                      </p:cBhvr>
                                      <p:to x="100000" y="95000"/>
                                    </p:animScale>
                                    <p:animScale>
                                      <p:cBhvr>
                                        <p:cTn id="38" dur="166" decel="50000">
                                          <p:stCondLst>
                                            <p:cond delay="1834"/>
                                          </p:stCondLst>
                                        </p:cTn>
                                        <p:tgtEl>
                                          <p:spTgt spid="2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80">
                                          <p:stCondLst>
                                            <p:cond delay="0"/>
                                          </p:stCondLst>
                                        </p:cTn>
                                        <p:tgtEl>
                                          <p:spTgt spid="23"/>
                                        </p:tgtEl>
                                      </p:cBhvr>
                                    </p:animEffect>
                                    <p:anim calcmode="lin" valueType="num">
                                      <p:cBhvr>
                                        <p:cTn id="4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49" dur="26">
                                          <p:stCondLst>
                                            <p:cond delay="650"/>
                                          </p:stCondLst>
                                        </p:cTn>
                                        <p:tgtEl>
                                          <p:spTgt spid="23"/>
                                        </p:tgtEl>
                                      </p:cBhvr>
                                      <p:to x="100000" y="60000"/>
                                    </p:animScale>
                                    <p:animScale>
                                      <p:cBhvr>
                                        <p:cTn id="50" dur="166" decel="50000">
                                          <p:stCondLst>
                                            <p:cond delay="676"/>
                                          </p:stCondLst>
                                        </p:cTn>
                                        <p:tgtEl>
                                          <p:spTgt spid="23"/>
                                        </p:tgtEl>
                                      </p:cBhvr>
                                      <p:to x="100000" y="100000"/>
                                    </p:animScale>
                                    <p:animScale>
                                      <p:cBhvr>
                                        <p:cTn id="51" dur="26">
                                          <p:stCondLst>
                                            <p:cond delay="1312"/>
                                          </p:stCondLst>
                                        </p:cTn>
                                        <p:tgtEl>
                                          <p:spTgt spid="23"/>
                                        </p:tgtEl>
                                      </p:cBhvr>
                                      <p:to x="100000" y="80000"/>
                                    </p:animScale>
                                    <p:animScale>
                                      <p:cBhvr>
                                        <p:cTn id="52" dur="166" decel="50000">
                                          <p:stCondLst>
                                            <p:cond delay="1338"/>
                                          </p:stCondLst>
                                        </p:cTn>
                                        <p:tgtEl>
                                          <p:spTgt spid="23"/>
                                        </p:tgtEl>
                                      </p:cBhvr>
                                      <p:to x="100000" y="100000"/>
                                    </p:animScale>
                                    <p:animScale>
                                      <p:cBhvr>
                                        <p:cTn id="53" dur="26">
                                          <p:stCondLst>
                                            <p:cond delay="1642"/>
                                          </p:stCondLst>
                                        </p:cTn>
                                        <p:tgtEl>
                                          <p:spTgt spid="23"/>
                                        </p:tgtEl>
                                      </p:cBhvr>
                                      <p:to x="100000" y="90000"/>
                                    </p:animScale>
                                    <p:animScale>
                                      <p:cBhvr>
                                        <p:cTn id="54" dur="166" decel="50000">
                                          <p:stCondLst>
                                            <p:cond delay="1668"/>
                                          </p:stCondLst>
                                        </p:cTn>
                                        <p:tgtEl>
                                          <p:spTgt spid="23"/>
                                        </p:tgtEl>
                                      </p:cBhvr>
                                      <p:to x="100000" y="100000"/>
                                    </p:animScale>
                                    <p:animScale>
                                      <p:cBhvr>
                                        <p:cTn id="55" dur="26">
                                          <p:stCondLst>
                                            <p:cond delay="1808"/>
                                          </p:stCondLst>
                                        </p:cTn>
                                        <p:tgtEl>
                                          <p:spTgt spid="23"/>
                                        </p:tgtEl>
                                      </p:cBhvr>
                                      <p:to x="100000" y="95000"/>
                                    </p:animScale>
                                    <p:animScale>
                                      <p:cBhvr>
                                        <p:cTn id="56" dur="166" decel="50000">
                                          <p:stCondLst>
                                            <p:cond delay="1834"/>
                                          </p:stCondLst>
                                        </p:cTn>
                                        <p:tgtEl>
                                          <p:spTgt spid="23"/>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80">
                                          <p:stCondLst>
                                            <p:cond delay="0"/>
                                          </p:stCondLst>
                                        </p:cTn>
                                        <p:tgtEl>
                                          <p:spTgt spid="18"/>
                                        </p:tgtEl>
                                      </p:cBhvr>
                                    </p:animEffect>
                                    <p:anim calcmode="lin" valueType="num">
                                      <p:cBhvr>
                                        <p:cTn id="6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7" dur="26">
                                          <p:stCondLst>
                                            <p:cond delay="650"/>
                                          </p:stCondLst>
                                        </p:cTn>
                                        <p:tgtEl>
                                          <p:spTgt spid="18"/>
                                        </p:tgtEl>
                                      </p:cBhvr>
                                      <p:to x="100000" y="60000"/>
                                    </p:animScale>
                                    <p:animScale>
                                      <p:cBhvr>
                                        <p:cTn id="68" dur="166" decel="50000">
                                          <p:stCondLst>
                                            <p:cond delay="676"/>
                                          </p:stCondLst>
                                        </p:cTn>
                                        <p:tgtEl>
                                          <p:spTgt spid="18"/>
                                        </p:tgtEl>
                                      </p:cBhvr>
                                      <p:to x="100000" y="100000"/>
                                    </p:animScale>
                                    <p:animScale>
                                      <p:cBhvr>
                                        <p:cTn id="69" dur="26">
                                          <p:stCondLst>
                                            <p:cond delay="1312"/>
                                          </p:stCondLst>
                                        </p:cTn>
                                        <p:tgtEl>
                                          <p:spTgt spid="18"/>
                                        </p:tgtEl>
                                      </p:cBhvr>
                                      <p:to x="100000" y="80000"/>
                                    </p:animScale>
                                    <p:animScale>
                                      <p:cBhvr>
                                        <p:cTn id="70" dur="166" decel="50000">
                                          <p:stCondLst>
                                            <p:cond delay="1338"/>
                                          </p:stCondLst>
                                        </p:cTn>
                                        <p:tgtEl>
                                          <p:spTgt spid="18"/>
                                        </p:tgtEl>
                                      </p:cBhvr>
                                      <p:to x="100000" y="100000"/>
                                    </p:animScale>
                                    <p:animScale>
                                      <p:cBhvr>
                                        <p:cTn id="71" dur="26">
                                          <p:stCondLst>
                                            <p:cond delay="1642"/>
                                          </p:stCondLst>
                                        </p:cTn>
                                        <p:tgtEl>
                                          <p:spTgt spid="18"/>
                                        </p:tgtEl>
                                      </p:cBhvr>
                                      <p:to x="100000" y="90000"/>
                                    </p:animScale>
                                    <p:animScale>
                                      <p:cBhvr>
                                        <p:cTn id="72" dur="166" decel="50000">
                                          <p:stCondLst>
                                            <p:cond delay="1668"/>
                                          </p:stCondLst>
                                        </p:cTn>
                                        <p:tgtEl>
                                          <p:spTgt spid="18"/>
                                        </p:tgtEl>
                                      </p:cBhvr>
                                      <p:to x="100000" y="100000"/>
                                    </p:animScale>
                                    <p:animScale>
                                      <p:cBhvr>
                                        <p:cTn id="73" dur="26">
                                          <p:stCondLst>
                                            <p:cond delay="1808"/>
                                          </p:stCondLst>
                                        </p:cTn>
                                        <p:tgtEl>
                                          <p:spTgt spid="18"/>
                                        </p:tgtEl>
                                      </p:cBhvr>
                                      <p:to x="100000" y="95000"/>
                                    </p:animScale>
                                    <p:animScale>
                                      <p:cBhvr>
                                        <p:cTn id="74" dur="166" decel="50000">
                                          <p:stCondLst>
                                            <p:cond delay="1834"/>
                                          </p:stCondLst>
                                        </p:cTn>
                                        <p:tgtEl>
                                          <p:spTgt spid="18"/>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down)">
                                      <p:cBhvr>
                                        <p:cTn id="79" dur="580">
                                          <p:stCondLst>
                                            <p:cond delay="0"/>
                                          </p:stCondLst>
                                        </p:cTn>
                                        <p:tgtEl>
                                          <p:spTgt spid="22"/>
                                        </p:tgtEl>
                                      </p:cBhvr>
                                    </p:animEffect>
                                    <p:anim calcmode="lin" valueType="num">
                                      <p:cBhvr>
                                        <p:cTn id="8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85" dur="26">
                                          <p:stCondLst>
                                            <p:cond delay="650"/>
                                          </p:stCondLst>
                                        </p:cTn>
                                        <p:tgtEl>
                                          <p:spTgt spid="22"/>
                                        </p:tgtEl>
                                      </p:cBhvr>
                                      <p:to x="100000" y="60000"/>
                                    </p:animScale>
                                    <p:animScale>
                                      <p:cBhvr>
                                        <p:cTn id="86" dur="166" decel="50000">
                                          <p:stCondLst>
                                            <p:cond delay="676"/>
                                          </p:stCondLst>
                                        </p:cTn>
                                        <p:tgtEl>
                                          <p:spTgt spid="22"/>
                                        </p:tgtEl>
                                      </p:cBhvr>
                                      <p:to x="100000" y="100000"/>
                                    </p:animScale>
                                    <p:animScale>
                                      <p:cBhvr>
                                        <p:cTn id="87" dur="26">
                                          <p:stCondLst>
                                            <p:cond delay="1312"/>
                                          </p:stCondLst>
                                        </p:cTn>
                                        <p:tgtEl>
                                          <p:spTgt spid="22"/>
                                        </p:tgtEl>
                                      </p:cBhvr>
                                      <p:to x="100000" y="80000"/>
                                    </p:animScale>
                                    <p:animScale>
                                      <p:cBhvr>
                                        <p:cTn id="88" dur="166" decel="50000">
                                          <p:stCondLst>
                                            <p:cond delay="1338"/>
                                          </p:stCondLst>
                                        </p:cTn>
                                        <p:tgtEl>
                                          <p:spTgt spid="22"/>
                                        </p:tgtEl>
                                      </p:cBhvr>
                                      <p:to x="100000" y="100000"/>
                                    </p:animScale>
                                    <p:animScale>
                                      <p:cBhvr>
                                        <p:cTn id="89" dur="26">
                                          <p:stCondLst>
                                            <p:cond delay="1642"/>
                                          </p:stCondLst>
                                        </p:cTn>
                                        <p:tgtEl>
                                          <p:spTgt spid="22"/>
                                        </p:tgtEl>
                                      </p:cBhvr>
                                      <p:to x="100000" y="90000"/>
                                    </p:animScale>
                                    <p:animScale>
                                      <p:cBhvr>
                                        <p:cTn id="90" dur="166" decel="50000">
                                          <p:stCondLst>
                                            <p:cond delay="1668"/>
                                          </p:stCondLst>
                                        </p:cTn>
                                        <p:tgtEl>
                                          <p:spTgt spid="22"/>
                                        </p:tgtEl>
                                      </p:cBhvr>
                                      <p:to x="100000" y="100000"/>
                                    </p:animScale>
                                    <p:animScale>
                                      <p:cBhvr>
                                        <p:cTn id="91" dur="26">
                                          <p:stCondLst>
                                            <p:cond delay="1808"/>
                                          </p:stCondLst>
                                        </p:cTn>
                                        <p:tgtEl>
                                          <p:spTgt spid="22"/>
                                        </p:tgtEl>
                                      </p:cBhvr>
                                      <p:to x="100000" y="95000"/>
                                    </p:animScale>
                                    <p:animScale>
                                      <p:cBhvr>
                                        <p:cTn id="92" dur="166" decel="50000">
                                          <p:stCondLst>
                                            <p:cond delay="1834"/>
                                          </p:stCondLst>
                                        </p:cTn>
                                        <p:tgtEl>
                                          <p:spTgt spid="22"/>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wipe(down)">
                                      <p:cBhvr>
                                        <p:cTn id="97" dur="580">
                                          <p:stCondLst>
                                            <p:cond delay="0"/>
                                          </p:stCondLst>
                                        </p:cTn>
                                        <p:tgtEl>
                                          <p:spTgt spid="24"/>
                                        </p:tgtEl>
                                      </p:cBhvr>
                                    </p:animEffect>
                                    <p:anim calcmode="lin" valueType="num">
                                      <p:cBhvr>
                                        <p:cTn id="9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03" dur="26">
                                          <p:stCondLst>
                                            <p:cond delay="650"/>
                                          </p:stCondLst>
                                        </p:cTn>
                                        <p:tgtEl>
                                          <p:spTgt spid="24"/>
                                        </p:tgtEl>
                                      </p:cBhvr>
                                      <p:to x="100000" y="60000"/>
                                    </p:animScale>
                                    <p:animScale>
                                      <p:cBhvr>
                                        <p:cTn id="104" dur="166" decel="50000">
                                          <p:stCondLst>
                                            <p:cond delay="676"/>
                                          </p:stCondLst>
                                        </p:cTn>
                                        <p:tgtEl>
                                          <p:spTgt spid="24"/>
                                        </p:tgtEl>
                                      </p:cBhvr>
                                      <p:to x="100000" y="100000"/>
                                    </p:animScale>
                                    <p:animScale>
                                      <p:cBhvr>
                                        <p:cTn id="105" dur="26">
                                          <p:stCondLst>
                                            <p:cond delay="1312"/>
                                          </p:stCondLst>
                                        </p:cTn>
                                        <p:tgtEl>
                                          <p:spTgt spid="24"/>
                                        </p:tgtEl>
                                      </p:cBhvr>
                                      <p:to x="100000" y="80000"/>
                                    </p:animScale>
                                    <p:animScale>
                                      <p:cBhvr>
                                        <p:cTn id="106" dur="166" decel="50000">
                                          <p:stCondLst>
                                            <p:cond delay="1338"/>
                                          </p:stCondLst>
                                        </p:cTn>
                                        <p:tgtEl>
                                          <p:spTgt spid="24"/>
                                        </p:tgtEl>
                                      </p:cBhvr>
                                      <p:to x="100000" y="100000"/>
                                    </p:animScale>
                                    <p:animScale>
                                      <p:cBhvr>
                                        <p:cTn id="107" dur="26">
                                          <p:stCondLst>
                                            <p:cond delay="1642"/>
                                          </p:stCondLst>
                                        </p:cTn>
                                        <p:tgtEl>
                                          <p:spTgt spid="24"/>
                                        </p:tgtEl>
                                      </p:cBhvr>
                                      <p:to x="100000" y="90000"/>
                                    </p:animScale>
                                    <p:animScale>
                                      <p:cBhvr>
                                        <p:cTn id="108" dur="166" decel="50000">
                                          <p:stCondLst>
                                            <p:cond delay="1668"/>
                                          </p:stCondLst>
                                        </p:cTn>
                                        <p:tgtEl>
                                          <p:spTgt spid="24"/>
                                        </p:tgtEl>
                                      </p:cBhvr>
                                      <p:to x="100000" y="100000"/>
                                    </p:animScale>
                                    <p:animScale>
                                      <p:cBhvr>
                                        <p:cTn id="109" dur="26">
                                          <p:stCondLst>
                                            <p:cond delay="1808"/>
                                          </p:stCondLst>
                                        </p:cTn>
                                        <p:tgtEl>
                                          <p:spTgt spid="24"/>
                                        </p:tgtEl>
                                      </p:cBhvr>
                                      <p:to x="100000" y="95000"/>
                                    </p:animScale>
                                    <p:animScale>
                                      <p:cBhvr>
                                        <p:cTn id="110"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9532"/>
            <a:ext cx="5309051" cy="677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2"/>
          <p:cNvSpPr>
            <a:spLocks noChangeArrowheads="1"/>
          </p:cNvSpPr>
          <p:nvPr/>
        </p:nvSpPr>
        <p:spPr bwMode="auto">
          <a:xfrm>
            <a:off x="0" y="259654"/>
            <a:ext cx="9144000" cy="6063226"/>
          </a:xfrm>
          <a:prstGeom prst="flowChartManualInput">
            <a:avLst/>
          </a:prstGeom>
          <a:solidFill>
            <a:srgbClr val="E3252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solidFill>
                <a:schemeClr val="bg1"/>
              </a:solidFill>
              <a:latin typeface="Source Sans Pro" panose="020B0503030403020204" pitchFamily="34" charset="0"/>
              <a:ea typeface="Source Sans Pro" panose="020B0503030403020204" pitchFamily="34" charset="0"/>
            </a:endParaRPr>
          </a:p>
        </p:txBody>
      </p:sp>
      <p:sp>
        <p:nvSpPr>
          <p:cNvPr id="3"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Rectangle 10"/>
          <p:cNvSpPr/>
          <p:nvPr/>
        </p:nvSpPr>
        <p:spPr>
          <a:xfrm>
            <a:off x="1413582" y="6203841"/>
            <a:ext cx="6768328" cy="707886"/>
          </a:xfrm>
          <a:prstGeom prst="rect">
            <a:avLst/>
          </a:prstGeom>
        </p:spPr>
        <p:txBody>
          <a:bodyPr wrap="none">
            <a:spAutoFit/>
          </a:bodyPr>
          <a:lstStyle/>
          <a:p>
            <a:r>
              <a:rPr lang="en-GB" sz="4000" b="1" dirty="0">
                <a:latin typeface="Source Sans Pro" panose="020B0503030403020204" pitchFamily="34" charset="0"/>
                <a:ea typeface="Source Sans Pro" panose="020B0503030403020204" pitchFamily="34" charset="0"/>
              </a:rPr>
              <a:t>Religious Sisters </a:t>
            </a:r>
            <a:r>
              <a:rPr lang="en-GB" sz="4000" b="1" dirty="0" smtClean="0">
                <a:latin typeface="Source Sans Pro" panose="020B0503030403020204" pitchFamily="34" charset="0"/>
                <a:ea typeface="Source Sans Pro" panose="020B0503030403020204" pitchFamily="34" charset="0"/>
              </a:rPr>
              <a:t>having FUN</a:t>
            </a:r>
            <a:endParaRPr lang="en-US" sz="4000" b="1" dirty="0">
              <a:latin typeface="Source Sans Pro" panose="020B0503030403020204" pitchFamily="34" charset="0"/>
              <a:ea typeface="Source Sans Pro" panose="020B0503030403020204" pitchFamily="34" charset="0"/>
            </a:endParaRPr>
          </a:p>
        </p:txBody>
      </p:sp>
      <p:grpSp>
        <p:nvGrpSpPr>
          <p:cNvPr id="18" name="Group 17"/>
          <p:cNvGrpSpPr/>
          <p:nvPr/>
        </p:nvGrpSpPr>
        <p:grpSpPr>
          <a:xfrm>
            <a:off x="401481" y="1093562"/>
            <a:ext cx="4673545" cy="3498065"/>
            <a:chOff x="155575" y="2181421"/>
            <a:chExt cx="4673545" cy="3498065"/>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247" y="2181421"/>
              <a:ext cx="4641873" cy="3481406"/>
            </a:xfrm>
            <a:prstGeom prst="rect">
              <a:avLst/>
            </a:prstGeom>
          </p:spPr>
        </p:pic>
        <p:sp>
          <p:nvSpPr>
            <p:cNvPr id="16" name="Rectangle 15"/>
            <p:cNvSpPr/>
            <p:nvPr/>
          </p:nvSpPr>
          <p:spPr>
            <a:xfrm>
              <a:off x="155575" y="5433265"/>
              <a:ext cx="508473" cy="246221"/>
            </a:xfrm>
            <a:prstGeom prst="rect">
              <a:avLst/>
            </a:prstGeom>
          </p:spPr>
          <p:txBody>
            <a:bodyPr wrap="none">
              <a:spAutoFit/>
            </a:bodyPr>
            <a:lstStyle/>
            <a:p>
              <a:r>
                <a:rPr lang="en-US" sz="1000" dirty="0">
                  <a:solidFill>
                    <a:schemeClr val="bg1"/>
                  </a:solidFill>
                  <a:latin typeface="Source Sans Pro" panose="020B0503030403020204" pitchFamily="34" charset="0"/>
                  <a:ea typeface="Source Sans Pro" panose="020B0503030403020204" pitchFamily="34" charset="0"/>
                </a:rPr>
                <a:t>©ACN</a:t>
              </a:r>
              <a:endParaRPr lang="en-US" sz="1000" dirty="0">
                <a:solidFill>
                  <a:schemeClr val="bg1"/>
                </a:solidFill>
                <a:latin typeface="Source Sans Pro" panose="020B0503030403020204" pitchFamily="34" charset="0"/>
                <a:ea typeface="Source Sans Pro" panose="020B0503030403020204" pitchFamily="34" charset="0"/>
              </a:endParaRPr>
            </a:p>
          </p:txBody>
        </p:sp>
      </p:grpSp>
      <p:grpSp>
        <p:nvGrpSpPr>
          <p:cNvPr id="24" name="Group 23"/>
          <p:cNvGrpSpPr/>
          <p:nvPr/>
        </p:nvGrpSpPr>
        <p:grpSpPr>
          <a:xfrm>
            <a:off x="1784650" y="1865761"/>
            <a:ext cx="3995936" cy="2996952"/>
            <a:chOff x="4171104" y="3207062"/>
            <a:chExt cx="3995936" cy="2996952"/>
          </a:xfrm>
        </p:grpSpPr>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1104" y="3207062"/>
              <a:ext cx="3995936" cy="2996952"/>
            </a:xfrm>
            <a:prstGeom prst="rect">
              <a:avLst/>
            </a:prstGeom>
          </p:spPr>
        </p:pic>
        <p:sp>
          <p:nvSpPr>
            <p:cNvPr id="23" name="Rectangle 22"/>
            <p:cNvSpPr/>
            <p:nvPr/>
          </p:nvSpPr>
          <p:spPr>
            <a:xfrm>
              <a:off x="4192280" y="3244334"/>
              <a:ext cx="508473" cy="246221"/>
            </a:xfrm>
            <a:prstGeom prst="rect">
              <a:avLst/>
            </a:prstGeom>
          </p:spPr>
          <p:txBody>
            <a:bodyPr wrap="none">
              <a:spAutoFit/>
            </a:bodyPr>
            <a:lstStyle/>
            <a:p>
              <a:r>
                <a:rPr lang="en-US" sz="1000" dirty="0">
                  <a:solidFill>
                    <a:schemeClr val="bg1"/>
                  </a:solidFill>
                  <a:latin typeface="Source Sans Pro" panose="020B0503030403020204" pitchFamily="34" charset="0"/>
                  <a:ea typeface="Source Sans Pro" panose="020B0503030403020204" pitchFamily="34" charset="0"/>
                </a:rPr>
                <a:t>©ACN</a:t>
              </a:r>
              <a:endParaRPr lang="en-US" sz="1000" dirty="0">
                <a:solidFill>
                  <a:schemeClr val="bg1"/>
                </a:solidFill>
                <a:latin typeface="Source Sans Pro" panose="020B0503030403020204" pitchFamily="34" charset="0"/>
                <a:ea typeface="Source Sans Pro" panose="020B0503030403020204" pitchFamily="34" charset="0"/>
              </a:endParaRPr>
            </a:p>
          </p:txBody>
        </p:sp>
      </p:grpSp>
      <p:grpSp>
        <p:nvGrpSpPr>
          <p:cNvPr id="22" name="Group 21"/>
          <p:cNvGrpSpPr/>
          <p:nvPr/>
        </p:nvGrpSpPr>
        <p:grpSpPr>
          <a:xfrm>
            <a:off x="2986908" y="1365436"/>
            <a:ext cx="3830405" cy="2878463"/>
            <a:chOff x="6486145" y="549714"/>
            <a:chExt cx="3830405" cy="2878463"/>
          </a:xfrm>
        </p:grpSpPr>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6145" y="555373"/>
              <a:ext cx="3830405" cy="2872804"/>
            </a:xfrm>
            <a:prstGeom prst="rect">
              <a:avLst/>
            </a:prstGeom>
          </p:spPr>
        </p:pic>
        <p:sp>
          <p:nvSpPr>
            <p:cNvPr id="14" name="Rectangle 13"/>
            <p:cNvSpPr/>
            <p:nvPr/>
          </p:nvSpPr>
          <p:spPr>
            <a:xfrm>
              <a:off x="9808077" y="549714"/>
              <a:ext cx="508473" cy="246221"/>
            </a:xfrm>
            <a:prstGeom prst="rect">
              <a:avLst/>
            </a:prstGeom>
          </p:spPr>
          <p:txBody>
            <a:bodyPr wrap="none">
              <a:spAutoFit/>
            </a:bodyPr>
            <a:lstStyle/>
            <a:p>
              <a:r>
                <a:rPr lang="en-US" sz="1000" dirty="0">
                  <a:solidFill>
                    <a:schemeClr val="bg1"/>
                  </a:solidFill>
                  <a:latin typeface="Source Sans Pro" panose="020B0503030403020204" pitchFamily="34" charset="0"/>
                  <a:ea typeface="Source Sans Pro" panose="020B0503030403020204" pitchFamily="34" charset="0"/>
                </a:rPr>
                <a:t>©ACN</a:t>
              </a:r>
              <a:endParaRPr lang="en-US" sz="1000" dirty="0">
                <a:solidFill>
                  <a:schemeClr val="bg1"/>
                </a:solidFill>
                <a:latin typeface="Source Sans Pro" panose="020B0503030403020204" pitchFamily="34" charset="0"/>
                <a:ea typeface="Source Sans Pro" panose="020B0503030403020204" pitchFamily="34" charset="0"/>
              </a:endParaRPr>
            </a:p>
          </p:txBody>
        </p:sp>
      </p:grpSp>
      <p:grpSp>
        <p:nvGrpSpPr>
          <p:cNvPr id="21" name="Group 20"/>
          <p:cNvGrpSpPr/>
          <p:nvPr/>
        </p:nvGrpSpPr>
        <p:grpSpPr>
          <a:xfrm>
            <a:off x="4765378" y="783538"/>
            <a:ext cx="4188595" cy="2753950"/>
            <a:chOff x="5880587" y="356815"/>
            <a:chExt cx="4188595" cy="2753950"/>
          </a:xfrm>
        </p:grpSpPr>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6097" y="356815"/>
              <a:ext cx="4153085" cy="2748204"/>
            </a:xfrm>
            <a:prstGeom prst="rect">
              <a:avLst/>
            </a:prstGeom>
          </p:spPr>
        </p:pic>
        <p:sp>
          <p:nvSpPr>
            <p:cNvPr id="13" name="Rectangle 12"/>
            <p:cNvSpPr/>
            <p:nvPr/>
          </p:nvSpPr>
          <p:spPr>
            <a:xfrm>
              <a:off x="5880587" y="2864544"/>
              <a:ext cx="508473" cy="246221"/>
            </a:xfrm>
            <a:prstGeom prst="rect">
              <a:avLst/>
            </a:prstGeom>
          </p:spPr>
          <p:txBody>
            <a:bodyPr wrap="none">
              <a:spAutoFit/>
            </a:bodyPr>
            <a:lstStyle/>
            <a:p>
              <a:r>
                <a:rPr lang="en-US" sz="1000" dirty="0">
                  <a:solidFill>
                    <a:schemeClr val="bg1"/>
                  </a:solidFill>
                  <a:latin typeface="Source Sans Pro" panose="020B0503030403020204" pitchFamily="34" charset="0"/>
                  <a:ea typeface="Source Sans Pro" panose="020B0503030403020204" pitchFamily="34" charset="0"/>
                </a:rPr>
                <a:t>©ACN</a:t>
              </a:r>
              <a:endParaRPr lang="en-US" sz="1000" dirty="0">
                <a:solidFill>
                  <a:schemeClr val="bg1"/>
                </a:solidFill>
                <a:latin typeface="Source Sans Pro" panose="020B0503030403020204" pitchFamily="34" charset="0"/>
                <a:ea typeface="Source Sans Pro" panose="020B0503030403020204" pitchFamily="34" charset="0"/>
              </a:endParaRPr>
            </a:p>
          </p:txBody>
        </p:sp>
      </p:grpSp>
      <p:grpSp>
        <p:nvGrpSpPr>
          <p:cNvPr id="20" name="Group 19"/>
          <p:cNvGrpSpPr/>
          <p:nvPr/>
        </p:nvGrpSpPr>
        <p:grpSpPr>
          <a:xfrm>
            <a:off x="4595709" y="2563595"/>
            <a:ext cx="3656756" cy="2742567"/>
            <a:chOff x="6353532" y="3078444"/>
            <a:chExt cx="3656756" cy="2742567"/>
          </a:xfrm>
        </p:grpSpPr>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53532" y="3078444"/>
              <a:ext cx="3656756" cy="2742567"/>
            </a:xfrm>
            <a:prstGeom prst="rect">
              <a:avLst/>
            </a:prstGeom>
          </p:spPr>
        </p:pic>
        <p:sp>
          <p:nvSpPr>
            <p:cNvPr id="12" name="Rectangle 11"/>
            <p:cNvSpPr/>
            <p:nvPr/>
          </p:nvSpPr>
          <p:spPr>
            <a:xfrm>
              <a:off x="9501815" y="5555936"/>
              <a:ext cx="508473" cy="246221"/>
            </a:xfrm>
            <a:prstGeom prst="rect">
              <a:avLst/>
            </a:prstGeom>
          </p:spPr>
          <p:txBody>
            <a:bodyPr wrap="none">
              <a:spAutoFit/>
            </a:bodyPr>
            <a:lstStyle/>
            <a:p>
              <a:r>
                <a:rPr lang="en-US" sz="1000" dirty="0">
                  <a:solidFill>
                    <a:schemeClr val="bg1"/>
                  </a:solidFill>
                  <a:latin typeface="Source Sans Pro" panose="020B0503030403020204" pitchFamily="34" charset="0"/>
                  <a:ea typeface="Source Sans Pro" panose="020B0503030403020204" pitchFamily="34" charset="0"/>
                </a:rPr>
                <a:t>©ACN</a:t>
              </a:r>
              <a:endParaRPr lang="en-US" sz="1000" dirty="0">
                <a:solidFill>
                  <a:schemeClr val="bg1"/>
                </a:solidFill>
                <a:latin typeface="Source Sans Pro" panose="020B0503030403020204" pitchFamily="34" charset="0"/>
                <a:ea typeface="Source Sans Pro" panose="020B0503030403020204" pitchFamily="34" charset="0"/>
              </a:endParaRPr>
            </a:p>
          </p:txBody>
        </p:sp>
      </p:grpSp>
      <p:grpSp>
        <p:nvGrpSpPr>
          <p:cNvPr id="19" name="Group 18"/>
          <p:cNvGrpSpPr/>
          <p:nvPr/>
        </p:nvGrpSpPr>
        <p:grpSpPr>
          <a:xfrm>
            <a:off x="1528097" y="1481685"/>
            <a:ext cx="5755169" cy="4316377"/>
            <a:chOff x="2055895" y="1593724"/>
            <a:chExt cx="5755169" cy="4316377"/>
          </a:xfrm>
        </p:grpSpPr>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55895" y="1593724"/>
              <a:ext cx="5755169" cy="4316377"/>
            </a:xfrm>
            <a:prstGeom prst="rect">
              <a:avLst/>
            </a:prstGeom>
          </p:spPr>
        </p:pic>
        <p:sp>
          <p:nvSpPr>
            <p:cNvPr id="15" name="Rectangle 14"/>
            <p:cNvSpPr/>
            <p:nvPr/>
          </p:nvSpPr>
          <p:spPr>
            <a:xfrm>
              <a:off x="2059349" y="1600119"/>
              <a:ext cx="508473" cy="246221"/>
            </a:xfrm>
            <a:prstGeom prst="rect">
              <a:avLst/>
            </a:prstGeom>
          </p:spPr>
          <p:txBody>
            <a:bodyPr wrap="none">
              <a:spAutoFit/>
            </a:bodyPr>
            <a:lstStyle/>
            <a:p>
              <a:r>
                <a:rPr lang="en-US" sz="1000" dirty="0">
                  <a:solidFill>
                    <a:schemeClr val="bg1"/>
                  </a:solidFill>
                  <a:latin typeface="Source Sans Pro" panose="020B0503030403020204" pitchFamily="34" charset="0"/>
                  <a:ea typeface="Source Sans Pro" panose="020B0503030403020204" pitchFamily="34" charset="0"/>
                </a:rPr>
                <a:t>©ACN</a:t>
              </a:r>
              <a:endParaRPr lang="en-US" sz="1000" dirty="0">
                <a:solidFill>
                  <a:schemeClr val="bg1"/>
                </a:solidFill>
                <a:latin typeface="Source Sans Pro" panose="020B0503030403020204" pitchFamily="34" charset="0"/>
                <a:ea typeface="Source Sans Pro" panose="020B0503030403020204" pitchFamily="34" charset="0"/>
              </a:endParaRPr>
            </a:p>
          </p:txBody>
        </p:sp>
      </p:grpSp>
    </p:spTree>
    <p:extLst>
      <p:ext uri="{BB962C8B-B14F-4D97-AF65-F5344CB8AC3E}">
        <p14:creationId xmlns:p14="http://schemas.microsoft.com/office/powerpoint/2010/main" val="41771244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2000"/>
                                        <p:tgtEl>
                                          <p:spTgt spid="24"/>
                                        </p:tgtEl>
                                      </p:cBhvr>
                                    </p:animEffect>
                                    <p:anim calcmode="lin" valueType="num">
                                      <p:cBhvr>
                                        <p:cTn id="15" dur="2000" fill="hold"/>
                                        <p:tgtEl>
                                          <p:spTgt spid="24"/>
                                        </p:tgtEl>
                                        <p:attrNameLst>
                                          <p:attrName>ppt_w</p:attrName>
                                        </p:attrNameLst>
                                      </p:cBhvr>
                                      <p:tavLst>
                                        <p:tav tm="0" fmla="#ppt_w*sin(2.5*pi*$)">
                                          <p:val>
                                            <p:fltVal val="0"/>
                                          </p:val>
                                        </p:tav>
                                        <p:tav tm="100000">
                                          <p:val>
                                            <p:fltVal val="1"/>
                                          </p:val>
                                        </p:tav>
                                      </p:tavLst>
                                    </p:anim>
                                    <p:anim calcmode="lin" valueType="num">
                                      <p:cBhvr>
                                        <p:cTn id="16" dur="2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2000"/>
                                        <p:tgtEl>
                                          <p:spTgt spid="22"/>
                                        </p:tgtEl>
                                      </p:cBhvr>
                                    </p:animEffect>
                                    <p:anim calcmode="lin" valueType="num">
                                      <p:cBhvr>
                                        <p:cTn id="22" dur="2000" fill="hold"/>
                                        <p:tgtEl>
                                          <p:spTgt spid="22"/>
                                        </p:tgtEl>
                                        <p:attrNameLst>
                                          <p:attrName>ppt_w</p:attrName>
                                        </p:attrNameLst>
                                      </p:cBhvr>
                                      <p:tavLst>
                                        <p:tav tm="0" fmla="#ppt_w*sin(2.5*pi*$)">
                                          <p:val>
                                            <p:fltVal val="0"/>
                                          </p:val>
                                        </p:tav>
                                        <p:tav tm="100000">
                                          <p:val>
                                            <p:fltVal val="1"/>
                                          </p:val>
                                        </p:tav>
                                      </p:tavLst>
                                    </p:anim>
                                    <p:anim calcmode="lin" valueType="num">
                                      <p:cBhvr>
                                        <p:cTn id="23"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2000"/>
                                        <p:tgtEl>
                                          <p:spTgt spid="21"/>
                                        </p:tgtEl>
                                      </p:cBhvr>
                                    </p:animEffect>
                                    <p:anim calcmode="lin" valueType="num">
                                      <p:cBhvr>
                                        <p:cTn id="29" dur="2000" fill="hold"/>
                                        <p:tgtEl>
                                          <p:spTgt spid="21"/>
                                        </p:tgtEl>
                                        <p:attrNameLst>
                                          <p:attrName>ppt_w</p:attrName>
                                        </p:attrNameLst>
                                      </p:cBhvr>
                                      <p:tavLst>
                                        <p:tav tm="0" fmla="#ppt_w*sin(2.5*pi*$)">
                                          <p:val>
                                            <p:fltVal val="0"/>
                                          </p:val>
                                        </p:tav>
                                        <p:tav tm="100000">
                                          <p:val>
                                            <p:fltVal val="1"/>
                                          </p:val>
                                        </p:tav>
                                      </p:tavLst>
                                    </p:anim>
                                    <p:anim calcmode="lin" valueType="num">
                                      <p:cBhvr>
                                        <p:cTn id="30"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2000"/>
                                        <p:tgtEl>
                                          <p:spTgt spid="20"/>
                                        </p:tgtEl>
                                      </p:cBhvr>
                                    </p:animEffect>
                                    <p:anim calcmode="lin" valueType="num">
                                      <p:cBhvr>
                                        <p:cTn id="36" dur="2000" fill="hold"/>
                                        <p:tgtEl>
                                          <p:spTgt spid="20"/>
                                        </p:tgtEl>
                                        <p:attrNameLst>
                                          <p:attrName>ppt_w</p:attrName>
                                        </p:attrNameLst>
                                      </p:cBhvr>
                                      <p:tavLst>
                                        <p:tav tm="0" fmla="#ppt_w*sin(2.5*pi*$)">
                                          <p:val>
                                            <p:fltVal val="0"/>
                                          </p:val>
                                        </p:tav>
                                        <p:tav tm="100000">
                                          <p:val>
                                            <p:fltVal val="1"/>
                                          </p:val>
                                        </p:tav>
                                      </p:tavLst>
                                    </p:anim>
                                    <p:anim calcmode="lin" valueType="num">
                                      <p:cBhvr>
                                        <p:cTn id="37"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2000"/>
                                        <p:tgtEl>
                                          <p:spTgt spid="19"/>
                                        </p:tgtEl>
                                      </p:cBhvr>
                                    </p:animEffect>
                                    <p:anim calcmode="lin" valueType="num">
                                      <p:cBhvr>
                                        <p:cTn id="43" dur="2000" fill="hold"/>
                                        <p:tgtEl>
                                          <p:spTgt spid="19"/>
                                        </p:tgtEl>
                                        <p:attrNameLst>
                                          <p:attrName>ppt_w</p:attrName>
                                        </p:attrNameLst>
                                      </p:cBhvr>
                                      <p:tavLst>
                                        <p:tav tm="0" fmla="#ppt_w*sin(2.5*pi*$)">
                                          <p:val>
                                            <p:fltVal val="0"/>
                                          </p:val>
                                        </p:tav>
                                        <p:tav tm="100000">
                                          <p:val>
                                            <p:fltVal val="1"/>
                                          </p:val>
                                        </p:tav>
                                      </p:tavLst>
                                    </p:anim>
                                    <p:anim calcmode="lin" valueType="num">
                                      <p:cBhvr>
                                        <p:cTn id="44"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208" t="38281" r="34814" b="37013"/>
          <a:stretch/>
        </p:blipFill>
        <p:spPr bwMode="auto">
          <a:xfrm>
            <a:off x="-23746" y="949415"/>
            <a:ext cx="9175204"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Group 17"/>
          <p:cNvGrpSpPr/>
          <p:nvPr/>
        </p:nvGrpSpPr>
        <p:grpSpPr>
          <a:xfrm>
            <a:off x="205611" y="1208908"/>
            <a:ext cx="4256312" cy="3192234"/>
            <a:chOff x="609723" y="1086502"/>
            <a:chExt cx="4256312" cy="3192234"/>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723" y="1086502"/>
              <a:ext cx="4256312" cy="3192234"/>
            </a:xfrm>
            <a:prstGeom prst="rect">
              <a:avLst/>
            </a:prstGeom>
          </p:spPr>
        </p:pic>
        <p:sp>
          <p:nvSpPr>
            <p:cNvPr id="11" name="Rectangle 10"/>
            <p:cNvSpPr/>
            <p:nvPr/>
          </p:nvSpPr>
          <p:spPr>
            <a:xfrm>
              <a:off x="4352084" y="1086502"/>
              <a:ext cx="508473" cy="246221"/>
            </a:xfrm>
            <a:prstGeom prst="rect">
              <a:avLst/>
            </a:prstGeom>
          </p:spPr>
          <p:txBody>
            <a:bodyPr wrap="none">
              <a:spAutoFit/>
            </a:bodyPr>
            <a:lstStyle/>
            <a:p>
              <a:r>
                <a:rPr lang="en-US" sz="1000" dirty="0">
                  <a:solidFill>
                    <a:schemeClr val="bg1"/>
                  </a:solidFill>
                  <a:latin typeface="Source Sans Pro" panose="020B0503030403020204" pitchFamily="34" charset="0"/>
                  <a:ea typeface="Source Sans Pro" panose="020B0503030403020204" pitchFamily="34" charset="0"/>
                </a:rPr>
                <a:t>©ACN</a:t>
              </a:r>
              <a:endParaRPr lang="en-US" sz="1000" dirty="0">
                <a:solidFill>
                  <a:schemeClr val="bg1"/>
                </a:solidFill>
                <a:latin typeface="Source Sans Pro" panose="020B0503030403020204" pitchFamily="34" charset="0"/>
                <a:ea typeface="Source Sans Pro" panose="020B0503030403020204" pitchFamily="34" charset="0"/>
              </a:endParaRPr>
            </a:p>
          </p:txBody>
        </p:sp>
      </p:grpSp>
      <p:pic>
        <p:nvPicPr>
          <p:cNvPr id="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159532"/>
            <a:ext cx="2486359" cy="317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83568" y="6096017"/>
            <a:ext cx="8045600" cy="707886"/>
          </a:xfrm>
          <a:prstGeom prst="rect">
            <a:avLst/>
          </a:prstGeom>
        </p:spPr>
        <p:txBody>
          <a:bodyPr wrap="none">
            <a:spAutoFit/>
          </a:bodyPr>
          <a:lstStyle/>
          <a:p>
            <a:r>
              <a:rPr lang="en-GB" sz="4000" b="1" dirty="0" smtClean="0">
                <a:latin typeface="Source Sans Pro" panose="020B0503030403020204" pitchFamily="34" charset="0"/>
                <a:ea typeface="Source Sans Pro" panose="020B0503030403020204" pitchFamily="34" charset="0"/>
              </a:rPr>
              <a:t>Just how do Religious </a:t>
            </a:r>
            <a:r>
              <a:rPr lang="en-GB" sz="4000" b="1" dirty="0">
                <a:latin typeface="Source Sans Pro" panose="020B0503030403020204" pitchFamily="34" charset="0"/>
                <a:ea typeface="Source Sans Pro" panose="020B0503030403020204" pitchFamily="34" charset="0"/>
              </a:rPr>
              <a:t>Sisters </a:t>
            </a:r>
            <a:r>
              <a:rPr lang="en-GB" sz="4000" b="1" dirty="0" smtClean="0">
                <a:latin typeface="Source Sans Pro" panose="020B0503030403020204" pitchFamily="34" charset="0"/>
                <a:ea typeface="Source Sans Pro" panose="020B0503030403020204" pitchFamily="34" charset="0"/>
              </a:rPr>
              <a:t>help?</a:t>
            </a:r>
            <a:endParaRPr lang="en-US" sz="4000" b="1" dirty="0">
              <a:latin typeface="Source Sans Pro" panose="020B0503030403020204" pitchFamily="34" charset="0"/>
              <a:ea typeface="Source Sans Pro" panose="020B0503030403020204" pitchFamily="34" charset="0"/>
            </a:endParaRPr>
          </a:p>
        </p:txBody>
      </p:sp>
      <p:grpSp>
        <p:nvGrpSpPr>
          <p:cNvPr id="19" name="Group 18"/>
          <p:cNvGrpSpPr/>
          <p:nvPr/>
        </p:nvGrpSpPr>
        <p:grpSpPr>
          <a:xfrm>
            <a:off x="2636703" y="1083964"/>
            <a:ext cx="4796448" cy="3557769"/>
            <a:chOff x="3062740" y="1311390"/>
            <a:chExt cx="4796448" cy="3557769"/>
          </a:xfrm>
        </p:grpSpPr>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5496" y="1311390"/>
              <a:ext cx="4743692" cy="3557769"/>
            </a:xfrm>
            <a:prstGeom prst="rect">
              <a:avLst/>
            </a:prstGeom>
          </p:spPr>
        </p:pic>
        <p:sp>
          <p:nvSpPr>
            <p:cNvPr id="12" name="Rectangle 11"/>
            <p:cNvSpPr/>
            <p:nvPr/>
          </p:nvSpPr>
          <p:spPr>
            <a:xfrm>
              <a:off x="3062740" y="1311652"/>
              <a:ext cx="508473" cy="246221"/>
            </a:xfrm>
            <a:prstGeom prst="rect">
              <a:avLst/>
            </a:prstGeom>
          </p:spPr>
          <p:txBody>
            <a:bodyPr wrap="none">
              <a:spAutoFit/>
            </a:bodyPr>
            <a:lstStyle/>
            <a:p>
              <a:r>
                <a:rPr lang="en-US" sz="1000" dirty="0">
                  <a:solidFill>
                    <a:schemeClr val="bg1"/>
                  </a:solidFill>
                  <a:latin typeface="Source Sans Pro" panose="020B0503030403020204" pitchFamily="34" charset="0"/>
                  <a:ea typeface="Source Sans Pro" panose="020B0503030403020204" pitchFamily="34" charset="0"/>
                </a:rPr>
                <a:t>©ACN</a:t>
              </a:r>
              <a:endParaRPr lang="en-US" sz="1000" dirty="0">
                <a:solidFill>
                  <a:schemeClr val="bg1"/>
                </a:solidFill>
                <a:latin typeface="Source Sans Pro" panose="020B0503030403020204" pitchFamily="34" charset="0"/>
                <a:ea typeface="Source Sans Pro" panose="020B0503030403020204" pitchFamily="34" charset="0"/>
              </a:endParaRPr>
            </a:p>
          </p:txBody>
        </p:sp>
      </p:grpSp>
      <p:grpSp>
        <p:nvGrpSpPr>
          <p:cNvPr id="20" name="Group 19"/>
          <p:cNvGrpSpPr/>
          <p:nvPr/>
        </p:nvGrpSpPr>
        <p:grpSpPr>
          <a:xfrm>
            <a:off x="6112706" y="476672"/>
            <a:ext cx="2646369" cy="3461642"/>
            <a:chOff x="7859188" y="1582891"/>
            <a:chExt cx="2646369" cy="3461642"/>
          </a:xfrm>
        </p:grpSpPr>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11944" y="1586382"/>
              <a:ext cx="2593613" cy="3458151"/>
            </a:xfrm>
            <a:prstGeom prst="rect">
              <a:avLst/>
            </a:prstGeom>
          </p:spPr>
        </p:pic>
        <p:sp>
          <p:nvSpPr>
            <p:cNvPr id="14" name="Rectangle 13"/>
            <p:cNvSpPr/>
            <p:nvPr/>
          </p:nvSpPr>
          <p:spPr>
            <a:xfrm>
              <a:off x="7859188" y="1582891"/>
              <a:ext cx="508473" cy="246221"/>
            </a:xfrm>
            <a:prstGeom prst="rect">
              <a:avLst/>
            </a:prstGeom>
          </p:spPr>
          <p:txBody>
            <a:bodyPr wrap="none">
              <a:spAutoFit/>
            </a:bodyPr>
            <a:lstStyle/>
            <a:p>
              <a:r>
                <a:rPr lang="en-US" sz="1000" dirty="0">
                  <a:solidFill>
                    <a:schemeClr val="bg1"/>
                  </a:solidFill>
                  <a:latin typeface="Source Sans Pro" panose="020B0503030403020204" pitchFamily="34" charset="0"/>
                  <a:ea typeface="Source Sans Pro" panose="020B0503030403020204" pitchFamily="34" charset="0"/>
                </a:rPr>
                <a:t>©ACN</a:t>
              </a:r>
              <a:endParaRPr lang="en-US" sz="1000" dirty="0">
                <a:solidFill>
                  <a:schemeClr val="bg1"/>
                </a:solidFill>
                <a:latin typeface="Source Sans Pro" panose="020B0503030403020204" pitchFamily="34" charset="0"/>
                <a:ea typeface="Source Sans Pro" panose="020B0503030403020204" pitchFamily="34" charset="0"/>
              </a:endParaRPr>
            </a:p>
          </p:txBody>
        </p:sp>
      </p:grpSp>
      <p:grpSp>
        <p:nvGrpSpPr>
          <p:cNvPr id="23" name="Group 22"/>
          <p:cNvGrpSpPr/>
          <p:nvPr/>
        </p:nvGrpSpPr>
        <p:grpSpPr>
          <a:xfrm>
            <a:off x="165342" y="2805025"/>
            <a:ext cx="3777389" cy="2846959"/>
            <a:chOff x="578587" y="2824219"/>
            <a:chExt cx="3777389" cy="2846959"/>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723" y="2861488"/>
              <a:ext cx="3746253" cy="2809690"/>
            </a:xfrm>
            <a:prstGeom prst="rect">
              <a:avLst/>
            </a:prstGeom>
          </p:spPr>
        </p:pic>
        <p:sp>
          <p:nvSpPr>
            <p:cNvPr id="17" name="Rectangle 16"/>
            <p:cNvSpPr/>
            <p:nvPr/>
          </p:nvSpPr>
          <p:spPr>
            <a:xfrm>
              <a:off x="578587" y="2824219"/>
              <a:ext cx="508473" cy="246221"/>
            </a:xfrm>
            <a:prstGeom prst="rect">
              <a:avLst/>
            </a:prstGeom>
          </p:spPr>
          <p:txBody>
            <a:bodyPr wrap="none">
              <a:spAutoFit/>
            </a:bodyPr>
            <a:lstStyle/>
            <a:p>
              <a:r>
                <a:rPr lang="en-US" sz="1000" dirty="0">
                  <a:solidFill>
                    <a:schemeClr val="bg1"/>
                  </a:solidFill>
                  <a:latin typeface="Source Sans Pro" panose="020B0503030403020204" pitchFamily="34" charset="0"/>
                  <a:ea typeface="Source Sans Pro" panose="020B0503030403020204" pitchFamily="34" charset="0"/>
                </a:rPr>
                <a:t>©ACN</a:t>
              </a:r>
              <a:endParaRPr lang="en-US" sz="1000" dirty="0">
                <a:solidFill>
                  <a:schemeClr val="bg1"/>
                </a:solidFill>
                <a:latin typeface="Source Sans Pro" panose="020B0503030403020204" pitchFamily="34" charset="0"/>
                <a:ea typeface="Source Sans Pro" panose="020B0503030403020204" pitchFamily="34" charset="0"/>
              </a:endParaRPr>
            </a:p>
          </p:txBody>
        </p:sp>
      </p:grpSp>
      <p:grpSp>
        <p:nvGrpSpPr>
          <p:cNvPr id="22" name="Group 21"/>
          <p:cNvGrpSpPr/>
          <p:nvPr/>
        </p:nvGrpSpPr>
        <p:grpSpPr>
          <a:xfrm>
            <a:off x="2627061" y="1922736"/>
            <a:ext cx="4324237" cy="3094429"/>
            <a:chOff x="3741557" y="473151"/>
            <a:chExt cx="4324237" cy="3094429"/>
          </a:xfrm>
        </p:grpSpPr>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41557" y="487662"/>
              <a:ext cx="4283968" cy="3079918"/>
            </a:xfrm>
            <a:prstGeom prst="rect">
              <a:avLst/>
            </a:prstGeom>
          </p:spPr>
        </p:pic>
        <p:sp>
          <p:nvSpPr>
            <p:cNvPr id="15" name="Rectangle 14"/>
            <p:cNvSpPr/>
            <p:nvPr/>
          </p:nvSpPr>
          <p:spPr>
            <a:xfrm>
              <a:off x="7557321" y="473151"/>
              <a:ext cx="508473" cy="246221"/>
            </a:xfrm>
            <a:prstGeom prst="rect">
              <a:avLst/>
            </a:prstGeom>
          </p:spPr>
          <p:txBody>
            <a:bodyPr wrap="none">
              <a:spAutoFit/>
            </a:bodyPr>
            <a:lstStyle/>
            <a:p>
              <a:r>
                <a:rPr lang="en-US" sz="1000" dirty="0">
                  <a:solidFill>
                    <a:schemeClr val="bg1"/>
                  </a:solidFill>
                  <a:latin typeface="Source Sans Pro" panose="020B0503030403020204" pitchFamily="34" charset="0"/>
                  <a:ea typeface="Source Sans Pro" panose="020B0503030403020204" pitchFamily="34" charset="0"/>
                </a:rPr>
                <a:t>©ACN</a:t>
              </a:r>
              <a:endParaRPr lang="en-US" sz="1000" dirty="0">
                <a:solidFill>
                  <a:schemeClr val="bg1"/>
                </a:solidFill>
                <a:latin typeface="Source Sans Pro" panose="020B0503030403020204" pitchFamily="34" charset="0"/>
                <a:ea typeface="Source Sans Pro" panose="020B0503030403020204" pitchFamily="34" charset="0"/>
              </a:endParaRPr>
            </a:p>
          </p:txBody>
        </p:sp>
      </p:grpSp>
      <p:grpSp>
        <p:nvGrpSpPr>
          <p:cNvPr id="21" name="Group 20"/>
          <p:cNvGrpSpPr/>
          <p:nvPr/>
        </p:nvGrpSpPr>
        <p:grpSpPr>
          <a:xfrm>
            <a:off x="5158172" y="3327444"/>
            <a:ext cx="3585744" cy="2506537"/>
            <a:chOff x="5199751" y="3220107"/>
            <a:chExt cx="3585744" cy="2506537"/>
          </a:xfrm>
        </p:grpSpPr>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99751" y="3220107"/>
              <a:ext cx="3523346" cy="2506537"/>
            </a:xfrm>
            <a:prstGeom prst="rect">
              <a:avLst/>
            </a:prstGeom>
          </p:spPr>
        </p:pic>
        <p:sp>
          <p:nvSpPr>
            <p:cNvPr id="13" name="Rectangle 12"/>
            <p:cNvSpPr/>
            <p:nvPr/>
          </p:nvSpPr>
          <p:spPr>
            <a:xfrm>
              <a:off x="8277022" y="5472478"/>
              <a:ext cx="508473" cy="246221"/>
            </a:xfrm>
            <a:prstGeom prst="rect">
              <a:avLst/>
            </a:prstGeom>
          </p:spPr>
          <p:txBody>
            <a:bodyPr wrap="none">
              <a:spAutoFit/>
            </a:bodyPr>
            <a:lstStyle/>
            <a:p>
              <a:r>
                <a:rPr lang="en-US" sz="1000" dirty="0">
                  <a:solidFill>
                    <a:schemeClr val="bg1"/>
                  </a:solidFill>
                  <a:latin typeface="Source Sans Pro" panose="020B0503030403020204" pitchFamily="34" charset="0"/>
                  <a:ea typeface="Source Sans Pro" panose="020B0503030403020204" pitchFamily="34" charset="0"/>
                </a:rPr>
                <a:t>©ACN</a:t>
              </a:r>
              <a:endParaRPr lang="en-US" sz="1000" dirty="0">
                <a:solidFill>
                  <a:schemeClr val="bg1"/>
                </a:solidFill>
                <a:latin typeface="Source Sans Pro" panose="020B0503030403020204" pitchFamily="34" charset="0"/>
                <a:ea typeface="Source Sans Pro" panose="020B0503030403020204" pitchFamily="34" charset="0"/>
              </a:endParaRPr>
            </a:p>
          </p:txBody>
        </p:sp>
      </p:grpSp>
      <p:grpSp>
        <p:nvGrpSpPr>
          <p:cNvPr id="26" name="Group 25"/>
          <p:cNvGrpSpPr/>
          <p:nvPr/>
        </p:nvGrpSpPr>
        <p:grpSpPr>
          <a:xfrm>
            <a:off x="2890939" y="1727224"/>
            <a:ext cx="2858471" cy="3730037"/>
            <a:chOff x="9151458" y="1849778"/>
            <a:chExt cx="2858471" cy="3730037"/>
          </a:xfrm>
        </p:grpSpPr>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12402" y="1849778"/>
              <a:ext cx="2797527" cy="3730037"/>
            </a:xfrm>
            <a:prstGeom prst="rect">
              <a:avLst/>
            </a:prstGeom>
          </p:spPr>
        </p:pic>
        <p:sp>
          <p:nvSpPr>
            <p:cNvPr id="16" name="Rectangle 15"/>
            <p:cNvSpPr/>
            <p:nvPr/>
          </p:nvSpPr>
          <p:spPr>
            <a:xfrm>
              <a:off x="9151458" y="5333594"/>
              <a:ext cx="597002" cy="246221"/>
            </a:xfrm>
            <a:prstGeom prst="rect">
              <a:avLst/>
            </a:prstGeom>
          </p:spPr>
          <p:txBody>
            <a:bodyPr wrap="square">
              <a:spAutoFit/>
            </a:bodyPr>
            <a:lstStyle/>
            <a:p>
              <a:r>
                <a:rPr lang="en-US" sz="1000" dirty="0" smtClean="0">
                  <a:solidFill>
                    <a:schemeClr val="bg1"/>
                  </a:solidFill>
                  <a:latin typeface="Source Sans Pro" panose="020B0503030403020204" pitchFamily="34" charset="0"/>
                  <a:ea typeface="Source Sans Pro" panose="020B0503030403020204" pitchFamily="34" charset="0"/>
                </a:rPr>
                <a:t>©ACN</a:t>
              </a:r>
              <a:endParaRPr lang="en-US" sz="1000" dirty="0">
                <a:solidFill>
                  <a:schemeClr val="bg1"/>
                </a:solidFill>
                <a:latin typeface="Source Sans Pro" panose="020B0503030403020204" pitchFamily="34" charset="0"/>
                <a:ea typeface="Source Sans Pro" panose="020B0503030403020204" pitchFamily="34" charset="0"/>
              </a:endParaRPr>
            </a:p>
          </p:txBody>
        </p:sp>
      </p:grpSp>
    </p:spTree>
    <p:extLst>
      <p:ext uri="{BB962C8B-B14F-4D97-AF65-F5344CB8AC3E}">
        <p14:creationId xmlns:p14="http://schemas.microsoft.com/office/powerpoint/2010/main" val="37054077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9532"/>
            <a:ext cx="2486359" cy="317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2"/>
          <p:cNvSpPr>
            <a:spLocks noChangeArrowheads="1"/>
          </p:cNvSpPr>
          <p:nvPr/>
        </p:nvSpPr>
        <p:spPr bwMode="auto">
          <a:xfrm flipV="1">
            <a:off x="-54629" y="1308186"/>
            <a:ext cx="9198265" cy="5526674"/>
          </a:xfrm>
          <a:prstGeom prst="flowChartManualInput">
            <a:avLst/>
          </a:prstGeom>
          <a:solidFill>
            <a:srgbClr val="E3252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dirty="0">
              <a:solidFill>
                <a:prstClr val="black"/>
              </a:solidFill>
            </a:endParaRPr>
          </a:p>
        </p:txBody>
      </p:sp>
      <p:sp>
        <p:nvSpPr>
          <p:cNvPr id="3" name="Rectangle 2"/>
          <p:cNvSpPr/>
          <p:nvPr/>
        </p:nvSpPr>
        <p:spPr>
          <a:xfrm>
            <a:off x="467544" y="550056"/>
            <a:ext cx="8460432" cy="707886"/>
          </a:xfrm>
          <a:prstGeom prst="rect">
            <a:avLst/>
          </a:prstGeom>
        </p:spPr>
        <p:txBody>
          <a:bodyPr wrap="square">
            <a:spAutoFit/>
          </a:bodyPr>
          <a:lstStyle/>
          <a:p>
            <a:r>
              <a:rPr lang="en-GB" sz="4000" b="1" dirty="0">
                <a:latin typeface="Source Sans Pro" panose="020B0503030403020204" pitchFamily="34" charset="0"/>
                <a:ea typeface="Source Sans Pro" panose="020B0503030403020204" pitchFamily="34" charset="0"/>
              </a:rPr>
              <a:t>Religious Sisters Around the </a:t>
            </a:r>
            <a:r>
              <a:rPr lang="en-GB" sz="4000" b="1" dirty="0" smtClean="0">
                <a:latin typeface="Source Sans Pro" panose="020B0503030403020204" pitchFamily="34" charset="0"/>
                <a:ea typeface="Source Sans Pro" panose="020B0503030403020204" pitchFamily="34" charset="0"/>
              </a:rPr>
              <a:t>World:</a:t>
            </a:r>
          </a:p>
        </p:txBody>
      </p:sp>
      <p:sp>
        <p:nvSpPr>
          <p:cNvPr id="4" name="Rectangle 3"/>
          <p:cNvSpPr/>
          <p:nvPr/>
        </p:nvSpPr>
        <p:spPr>
          <a:xfrm>
            <a:off x="4860032" y="5678281"/>
            <a:ext cx="4156394" cy="769441"/>
          </a:xfrm>
          <a:prstGeom prst="rect">
            <a:avLst/>
          </a:prstGeom>
        </p:spPr>
        <p:txBody>
          <a:bodyPr wrap="none">
            <a:spAutoFit/>
          </a:bodyPr>
          <a:lstStyle/>
          <a:p>
            <a:pPr algn="ctr"/>
            <a:r>
              <a:rPr lang="en-GB" sz="4400" b="1" dirty="0">
                <a:solidFill>
                  <a:schemeClr val="bg1"/>
                </a:solidFill>
                <a:latin typeface="Source Sans Pro" panose="020B0503030403020204" pitchFamily="34" charset="0"/>
                <a:ea typeface="Source Sans Pro" panose="020B0503030403020204" pitchFamily="34" charset="0"/>
              </a:rPr>
              <a:t>WE THANK YOU!</a:t>
            </a:r>
            <a:endParaRPr lang="en-US" sz="4400" b="1" dirty="0">
              <a:solidFill>
                <a:schemeClr val="bg1"/>
              </a:solidFill>
              <a:latin typeface="Source Sans Pro" panose="020B0503030403020204" pitchFamily="34" charset="0"/>
              <a:ea typeface="Source Sans Pro" panose="020B0503030403020204" pitchFamily="34" charset="0"/>
            </a:endParaRPr>
          </a:p>
        </p:txBody>
      </p:sp>
      <p:grpSp>
        <p:nvGrpSpPr>
          <p:cNvPr id="7" name="Group 6"/>
          <p:cNvGrpSpPr/>
          <p:nvPr/>
        </p:nvGrpSpPr>
        <p:grpSpPr>
          <a:xfrm>
            <a:off x="341783" y="1599907"/>
            <a:ext cx="8494938" cy="4027518"/>
            <a:chOff x="341783" y="1599907"/>
            <a:chExt cx="8494938" cy="4027518"/>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783" y="1599907"/>
              <a:ext cx="8460432" cy="4027518"/>
            </a:xfrm>
            <a:prstGeom prst="rect">
              <a:avLst/>
            </a:prstGeom>
          </p:spPr>
        </p:pic>
        <p:sp>
          <p:nvSpPr>
            <p:cNvPr id="6" name="Rectangle 5"/>
            <p:cNvSpPr/>
            <p:nvPr/>
          </p:nvSpPr>
          <p:spPr>
            <a:xfrm>
              <a:off x="8328248" y="5379887"/>
              <a:ext cx="508473" cy="246221"/>
            </a:xfrm>
            <a:prstGeom prst="rect">
              <a:avLst/>
            </a:prstGeom>
          </p:spPr>
          <p:txBody>
            <a:bodyPr wrap="none">
              <a:spAutoFit/>
            </a:bodyPr>
            <a:lstStyle/>
            <a:p>
              <a:r>
                <a:rPr lang="en-US" sz="1000" dirty="0">
                  <a:solidFill>
                    <a:schemeClr val="bg1"/>
                  </a:solidFill>
                  <a:latin typeface="Source Sans Pro" panose="020B0503030403020204" pitchFamily="34" charset="0"/>
                  <a:ea typeface="Source Sans Pro" panose="020B0503030403020204" pitchFamily="34" charset="0"/>
                </a:rPr>
                <a:t>©ACN</a:t>
              </a:r>
              <a:endParaRPr lang="en-US" sz="1000" dirty="0">
                <a:solidFill>
                  <a:schemeClr val="bg1"/>
                </a:solidFill>
                <a:latin typeface="Source Sans Pro" panose="020B0503030403020204" pitchFamily="34" charset="0"/>
                <a:ea typeface="Source Sans Pro" panose="020B0503030403020204" pitchFamily="34" charset="0"/>
              </a:endParaRPr>
            </a:p>
          </p:txBody>
        </p:sp>
      </p:grpSp>
    </p:spTree>
    <p:extLst>
      <p:ext uri="{BB962C8B-B14F-4D97-AF65-F5344CB8AC3E}">
        <p14:creationId xmlns:p14="http://schemas.microsoft.com/office/powerpoint/2010/main" val="9722517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9532"/>
            <a:ext cx="2486359" cy="317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2"/>
          <p:cNvSpPr>
            <a:spLocks noChangeArrowheads="1"/>
          </p:cNvSpPr>
          <p:nvPr/>
        </p:nvSpPr>
        <p:spPr bwMode="auto">
          <a:xfrm flipV="1">
            <a:off x="-4539" y="698869"/>
            <a:ext cx="9198265" cy="3930093"/>
          </a:xfrm>
          <a:prstGeom prst="flowChartManualInput">
            <a:avLst/>
          </a:prstGeom>
          <a:solidFill>
            <a:srgbClr val="E3252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dirty="0">
              <a:solidFill>
                <a:prstClr val="black"/>
              </a:solidFill>
            </a:endParaRPr>
          </a:p>
        </p:txBody>
      </p:sp>
      <p:sp>
        <p:nvSpPr>
          <p:cNvPr id="2" name="Rectangle 1"/>
          <p:cNvSpPr/>
          <p:nvPr/>
        </p:nvSpPr>
        <p:spPr>
          <a:xfrm>
            <a:off x="7523" y="4181050"/>
            <a:ext cx="6125588" cy="2554545"/>
          </a:xfrm>
          <a:prstGeom prst="rect">
            <a:avLst/>
          </a:prstGeom>
        </p:spPr>
        <p:txBody>
          <a:bodyPr wrap="none">
            <a:spAutoFit/>
          </a:bodyPr>
          <a:lstStyle/>
          <a:p>
            <a:pPr algn="ctr"/>
            <a:r>
              <a:rPr lang="en-GB" sz="4000" b="1" dirty="0" smtClean="0">
                <a:latin typeface="Source Sans Pro" panose="020B0503030403020204" pitchFamily="34" charset="0"/>
                <a:ea typeface="Source Sans Pro" panose="020B0503030403020204" pitchFamily="34" charset="0"/>
              </a:rPr>
              <a:t>There’s one more </a:t>
            </a:r>
          </a:p>
          <a:p>
            <a:pPr algn="ctr"/>
            <a:r>
              <a:rPr lang="en-GB" sz="4000" b="1" dirty="0" smtClean="0">
                <a:latin typeface="Source Sans Pro" panose="020B0503030403020204" pitchFamily="34" charset="0"/>
                <a:ea typeface="Source Sans Pro" panose="020B0503030403020204" pitchFamily="34" charset="0"/>
              </a:rPr>
              <a:t>really important thing </a:t>
            </a:r>
          </a:p>
          <a:p>
            <a:pPr algn="ctr"/>
            <a:r>
              <a:rPr lang="en-GB" sz="4000" b="1" dirty="0" smtClean="0">
                <a:latin typeface="Source Sans Pro" panose="020B0503030403020204" pitchFamily="34" charset="0"/>
                <a:ea typeface="Source Sans Pro" panose="020B0503030403020204" pitchFamily="34" charset="0"/>
              </a:rPr>
              <a:t>that Religious Sisters do…</a:t>
            </a:r>
          </a:p>
          <a:p>
            <a:pPr algn="ctr"/>
            <a:r>
              <a:rPr lang="en-GB" sz="4000" b="1" dirty="0" smtClean="0">
                <a:latin typeface="Source Sans Pro" panose="020B0503030403020204" pitchFamily="34" charset="0"/>
                <a:ea typeface="Source Sans Pro" panose="020B0503030403020204" pitchFamily="34" charset="0"/>
              </a:rPr>
              <a:t>Can you guess what it is?</a:t>
            </a:r>
            <a:endParaRPr lang="en-US" sz="4000" b="1" dirty="0">
              <a:latin typeface="Source Sans Pro" panose="020B0503030403020204" pitchFamily="34" charset="0"/>
              <a:ea typeface="Source Sans Pro" panose="020B0503030403020204" pitchFamily="34" charset="0"/>
            </a:endParaRPr>
          </a:p>
        </p:txBody>
      </p:sp>
      <p:grpSp>
        <p:nvGrpSpPr>
          <p:cNvPr id="16" name="Group 15"/>
          <p:cNvGrpSpPr/>
          <p:nvPr/>
        </p:nvGrpSpPr>
        <p:grpSpPr>
          <a:xfrm>
            <a:off x="5080005" y="1044292"/>
            <a:ext cx="3744417" cy="2808313"/>
            <a:chOff x="5080005" y="1044292"/>
            <a:chExt cx="3744417" cy="2808313"/>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0005" y="1044292"/>
              <a:ext cx="3744417" cy="2808313"/>
            </a:xfrm>
            <a:prstGeom prst="rect">
              <a:avLst/>
            </a:prstGeom>
          </p:spPr>
        </p:pic>
        <p:sp>
          <p:nvSpPr>
            <p:cNvPr id="9" name="Rectangle 8"/>
            <p:cNvSpPr/>
            <p:nvPr/>
          </p:nvSpPr>
          <p:spPr>
            <a:xfrm>
              <a:off x="8315949" y="1044292"/>
              <a:ext cx="508473" cy="246221"/>
            </a:xfrm>
            <a:prstGeom prst="rect">
              <a:avLst/>
            </a:prstGeom>
          </p:spPr>
          <p:txBody>
            <a:bodyPr wrap="none">
              <a:spAutoFit/>
            </a:bodyPr>
            <a:lstStyle/>
            <a:p>
              <a:r>
                <a:rPr lang="en-US" sz="1000" dirty="0">
                  <a:solidFill>
                    <a:schemeClr val="bg1"/>
                  </a:solidFill>
                  <a:latin typeface="Source Sans Pro" panose="020B0503030403020204" pitchFamily="34" charset="0"/>
                  <a:ea typeface="Source Sans Pro" panose="020B0503030403020204" pitchFamily="34" charset="0"/>
                </a:rPr>
                <a:t>©ACN</a:t>
              </a:r>
              <a:endParaRPr lang="en-US" sz="1000" dirty="0">
                <a:solidFill>
                  <a:schemeClr val="bg1"/>
                </a:solidFill>
                <a:latin typeface="Source Sans Pro" panose="020B0503030403020204" pitchFamily="34" charset="0"/>
                <a:ea typeface="Source Sans Pro" panose="020B0503030403020204" pitchFamily="34" charset="0"/>
              </a:endParaRPr>
            </a:p>
          </p:txBody>
        </p:sp>
      </p:grpSp>
      <p:grpSp>
        <p:nvGrpSpPr>
          <p:cNvPr id="15" name="Group 14"/>
          <p:cNvGrpSpPr/>
          <p:nvPr/>
        </p:nvGrpSpPr>
        <p:grpSpPr>
          <a:xfrm>
            <a:off x="2339751" y="828287"/>
            <a:ext cx="2394011" cy="3130566"/>
            <a:chOff x="2339751" y="828287"/>
            <a:chExt cx="2394011" cy="3130566"/>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950014" y="1218024"/>
              <a:ext cx="3117902" cy="2338427"/>
            </a:xfrm>
            <a:prstGeom prst="rect">
              <a:avLst/>
            </a:prstGeom>
          </p:spPr>
        </p:pic>
        <p:sp>
          <p:nvSpPr>
            <p:cNvPr id="10" name="Rectangle 9"/>
            <p:cNvSpPr/>
            <p:nvPr/>
          </p:nvSpPr>
          <p:spPr>
            <a:xfrm>
              <a:off x="4225289" y="3712632"/>
              <a:ext cx="508473" cy="246221"/>
            </a:xfrm>
            <a:prstGeom prst="rect">
              <a:avLst/>
            </a:prstGeom>
          </p:spPr>
          <p:txBody>
            <a:bodyPr wrap="none">
              <a:spAutoFit/>
            </a:bodyPr>
            <a:lstStyle/>
            <a:p>
              <a:r>
                <a:rPr lang="en-US" sz="1000" dirty="0">
                  <a:solidFill>
                    <a:schemeClr val="bg1"/>
                  </a:solidFill>
                  <a:latin typeface="Source Sans Pro" panose="020B0503030403020204" pitchFamily="34" charset="0"/>
                  <a:ea typeface="Source Sans Pro" panose="020B0503030403020204" pitchFamily="34" charset="0"/>
                </a:rPr>
                <a:t>©ACN</a:t>
              </a:r>
              <a:endParaRPr lang="en-US" sz="1000" dirty="0">
                <a:solidFill>
                  <a:schemeClr val="bg1"/>
                </a:solidFill>
                <a:latin typeface="Source Sans Pro" panose="020B0503030403020204" pitchFamily="34" charset="0"/>
                <a:ea typeface="Source Sans Pro" panose="020B0503030403020204" pitchFamily="34" charset="0"/>
              </a:endParaRPr>
            </a:p>
          </p:txBody>
        </p:sp>
      </p:grpSp>
      <p:grpSp>
        <p:nvGrpSpPr>
          <p:cNvPr id="14" name="Group 13"/>
          <p:cNvGrpSpPr/>
          <p:nvPr/>
        </p:nvGrpSpPr>
        <p:grpSpPr>
          <a:xfrm>
            <a:off x="196115" y="1031665"/>
            <a:ext cx="1923678" cy="2577532"/>
            <a:chOff x="196115" y="1031665"/>
            <a:chExt cx="1923678" cy="2577532"/>
          </a:xfrm>
        </p:grpSpPr>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24498" y="1364906"/>
              <a:ext cx="2564904" cy="1923678"/>
            </a:xfrm>
            <a:prstGeom prst="rect">
              <a:avLst/>
            </a:prstGeom>
          </p:spPr>
        </p:pic>
        <p:sp>
          <p:nvSpPr>
            <p:cNvPr id="11" name="Rectangle 10"/>
            <p:cNvSpPr/>
            <p:nvPr/>
          </p:nvSpPr>
          <p:spPr>
            <a:xfrm>
              <a:off x="196115" y="1031665"/>
              <a:ext cx="508473" cy="246221"/>
            </a:xfrm>
            <a:prstGeom prst="rect">
              <a:avLst/>
            </a:prstGeom>
          </p:spPr>
          <p:txBody>
            <a:bodyPr wrap="none">
              <a:spAutoFit/>
            </a:bodyPr>
            <a:lstStyle/>
            <a:p>
              <a:r>
                <a:rPr lang="en-US" sz="1000" dirty="0">
                  <a:solidFill>
                    <a:schemeClr val="bg1"/>
                  </a:solidFill>
                  <a:latin typeface="Source Sans Pro" panose="020B0503030403020204" pitchFamily="34" charset="0"/>
                  <a:ea typeface="Source Sans Pro" panose="020B0503030403020204" pitchFamily="34" charset="0"/>
                </a:rPr>
                <a:t>©ACN</a:t>
              </a:r>
              <a:endParaRPr lang="en-US" sz="1000" dirty="0">
                <a:solidFill>
                  <a:schemeClr val="bg1"/>
                </a:solidFill>
                <a:latin typeface="Source Sans Pro" panose="020B0503030403020204" pitchFamily="34" charset="0"/>
                <a:ea typeface="Source Sans Pro" panose="020B0503030403020204" pitchFamily="34" charset="0"/>
              </a:endParaRPr>
            </a:p>
          </p:txBody>
        </p:sp>
      </p:grpSp>
      <p:grpSp>
        <p:nvGrpSpPr>
          <p:cNvPr id="13" name="Group 12"/>
          <p:cNvGrpSpPr/>
          <p:nvPr/>
        </p:nvGrpSpPr>
        <p:grpSpPr>
          <a:xfrm>
            <a:off x="5999709" y="4275093"/>
            <a:ext cx="3042834" cy="2272787"/>
            <a:chOff x="5999709" y="4275093"/>
            <a:chExt cx="3042834" cy="2272787"/>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2160" y="4275093"/>
              <a:ext cx="3030383" cy="2272787"/>
            </a:xfrm>
            <a:prstGeom prst="rect">
              <a:avLst/>
            </a:prstGeom>
          </p:spPr>
        </p:pic>
        <p:sp>
          <p:nvSpPr>
            <p:cNvPr id="12" name="Rectangle 11"/>
            <p:cNvSpPr/>
            <p:nvPr/>
          </p:nvSpPr>
          <p:spPr>
            <a:xfrm>
              <a:off x="5999709" y="6301659"/>
              <a:ext cx="508473" cy="246221"/>
            </a:xfrm>
            <a:prstGeom prst="rect">
              <a:avLst/>
            </a:prstGeom>
          </p:spPr>
          <p:txBody>
            <a:bodyPr wrap="none">
              <a:spAutoFit/>
            </a:bodyPr>
            <a:lstStyle/>
            <a:p>
              <a:r>
                <a:rPr lang="en-US" sz="1000" dirty="0">
                  <a:solidFill>
                    <a:schemeClr val="bg1"/>
                  </a:solidFill>
                  <a:latin typeface="Source Sans Pro" panose="020B0503030403020204" pitchFamily="34" charset="0"/>
                  <a:ea typeface="Source Sans Pro" panose="020B0503030403020204" pitchFamily="34" charset="0"/>
                </a:rPr>
                <a:t>©ACN</a:t>
              </a:r>
              <a:endParaRPr lang="en-US" sz="1000" dirty="0">
                <a:solidFill>
                  <a:schemeClr val="bg1"/>
                </a:solidFill>
                <a:latin typeface="Source Sans Pro" panose="020B0503030403020204" pitchFamily="34" charset="0"/>
                <a:ea typeface="Source Sans Pro" panose="020B0503030403020204" pitchFamily="34" charset="0"/>
              </a:endParaRPr>
            </a:p>
          </p:txBody>
        </p:sp>
      </p:grpSp>
    </p:spTree>
    <p:extLst>
      <p:ext uri="{BB962C8B-B14F-4D97-AF65-F5344CB8AC3E}">
        <p14:creationId xmlns:p14="http://schemas.microsoft.com/office/powerpoint/2010/main" val="36364703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59532"/>
            <a:ext cx="2486359" cy="317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2"/>
          <p:cNvSpPr>
            <a:spLocks noChangeArrowheads="1"/>
          </p:cNvSpPr>
          <p:nvPr/>
        </p:nvSpPr>
        <p:spPr bwMode="auto">
          <a:xfrm flipV="1">
            <a:off x="-35967" y="692695"/>
            <a:ext cx="9198265" cy="6165303"/>
          </a:xfrm>
          <a:prstGeom prst="flowChartManualInput">
            <a:avLst/>
          </a:prstGeom>
          <a:solidFill>
            <a:srgbClr val="E3252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dirty="0">
              <a:solidFill>
                <a:prstClr val="black"/>
              </a:solidFill>
            </a:endParaRPr>
          </a:p>
        </p:txBody>
      </p:sp>
      <p:pic>
        <p:nvPicPr>
          <p:cNvPr id="2" name="p5aWlGIHt4k"/>
          <p:cNvPicPr>
            <a:picLocks noRot="1" noChangeAspect="1"/>
          </p:cNvPicPr>
          <p:nvPr>
            <a:videoFile r:link="rId1"/>
          </p:nvPr>
        </p:nvPicPr>
        <p:blipFill>
          <a:blip r:embed="rId5"/>
          <a:stretch>
            <a:fillRect/>
          </a:stretch>
        </p:blipFill>
        <p:spPr>
          <a:xfrm>
            <a:off x="338696" y="1399082"/>
            <a:ext cx="8448938" cy="4752528"/>
          </a:xfrm>
          <a:prstGeom prst="rect">
            <a:avLst/>
          </a:prstGeom>
        </p:spPr>
      </p:pic>
    </p:spTree>
    <p:extLst>
      <p:ext uri="{BB962C8B-B14F-4D97-AF65-F5344CB8AC3E}">
        <p14:creationId xmlns:p14="http://schemas.microsoft.com/office/powerpoint/2010/main" val="454083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1072</TotalTime>
  <Words>973</Words>
  <Application>Microsoft Office PowerPoint</Application>
  <PresentationFormat>On-screen Show (4:3)</PresentationFormat>
  <Paragraphs>61</Paragraphs>
  <Slides>9</Slides>
  <Notes>9</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Source Sans Pro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Bridget Huddleston</dc:creator>
  <cp:lastModifiedBy>Caroline Hull</cp:lastModifiedBy>
  <cp:revision>49</cp:revision>
  <dcterms:created xsi:type="dcterms:W3CDTF">2018-01-31T16:06:23Z</dcterms:created>
  <dcterms:modified xsi:type="dcterms:W3CDTF">2018-09-27T16:16:08Z</dcterms:modified>
</cp:coreProperties>
</file>