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9144000" cy="5143500" type="screen16x9"/>
  <p:notesSz cx="6858000" cy="9144000"/>
  <p:embeddedFontLst>
    <p:embeddedFont>
      <p:font typeface="Just Another Hand" panose="020B0604020202020204" charset="0"/>
      <p:regular r:id="rId26"/>
    </p:embeddedFont>
    <p:embeddedFont>
      <p:font typeface="Oswald" panose="020B0604020202020204" charset="0"/>
      <p:regular r:id="rId27"/>
      <p:bold r:id="rId28"/>
    </p:embeddedFont>
    <p:embeddedFont>
      <p:font typeface="Lobster"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108"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a0aiGTvaCT8"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a0aiGTvaCT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44feffd1a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044feffd1a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Begin with a prayer. There are lots of examples on the Advent Prayers Sheet.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44feffd1a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044feffd1a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t>Questions for discussion:</a:t>
            </a:r>
            <a:endParaRPr/>
          </a:p>
          <a:p>
            <a:pPr marL="457200" lvl="0" indent="-298450" algn="l" rtl="0">
              <a:spcBef>
                <a:spcPts val="0"/>
              </a:spcBef>
              <a:spcAft>
                <a:spcPts val="0"/>
              </a:spcAft>
              <a:buSzPts val="1100"/>
              <a:buAutoNum type="arabicPeriod"/>
            </a:pPr>
            <a:r>
              <a:rPr lang="en"/>
              <a:t>What has been the most difficult part of the COVID crisis for you?</a:t>
            </a:r>
            <a:endParaRPr/>
          </a:p>
          <a:p>
            <a:pPr marL="457200" lvl="0" indent="-298450" algn="l" rtl="0">
              <a:spcBef>
                <a:spcPts val="0"/>
              </a:spcBef>
              <a:spcAft>
                <a:spcPts val="0"/>
              </a:spcAft>
              <a:buSzPts val="1100"/>
              <a:buAutoNum type="arabicPeriod"/>
            </a:pPr>
            <a:r>
              <a:rPr lang="en"/>
              <a:t>Have there been any unexpected benefits?</a:t>
            </a:r>
            <a:endParaRPr/>
          </a:p>
          <a:p>
            <a:pPr marL="457200" lvl="0" indent="-298450" algn="l" rtl="0">
              <a:spcBef>
                <a:spcPts val="0"/>
              </a:spcBef>
              <a:spcAft>
                <a:spcPts val="0"/>
              </a:spcAft>
              <a:buSzPts val="1100"/>
              <a:buAutoNum type="arabicPeriod"/>
            </a:pPr>
            <a:r>
              <a:rPr lang="en"/>
              <a:t>What do you think inspires people to help others even when they themselves are suffering?</a:t>
            </a:r>
            <a:endParaRPr/>
          </a:p>
          <a:p>
            <a:pPr marL="457200" lvl="0" indent="-298450" algn="l" rtl="0">
              <a:spcBef>
                <a:spcPts val="0"/>
              </a:spcBef>
              <a:spcAft>
                <a:spcPts val="0"/>
              </a:spcAft>
              <a:buSzPts val="1100"/>
              <a:buAutoNum type="arabicPeriod"/>
            </a:pPr>
            <a:r>
              <a:rPr lang="en"/>
              <a:t>Summarise the work of ACN during the pandemic.</a:t>
            </a:r>
            <a:endParaRPr/>
          </a:p>
          <a:p>
            <a:pPr marL="457200" lvl="0" indent="-298450" algn="l" rtl="0">
              <a:spcBef>
                <a:spcPts val="0"/>
              </a:spcBef>
              <a:spcAft>
                <a:spcPts val="0"/>
              </a:spcAft>
              <a:buSzPts val="1100"/>
              <a:buAutoNum type="arabicPeriod"/>
            </a:pPr>
            <a:r>
              <a:rPr lang="en"/>
              <a:t>Why are the Christmas parcels so important to the Syrian children?</a:t>
            </a:r>
            <a:endParaRPr/>
          </a:p>
          <a:p>
            <a:pPr marL="457200" lvl="0" indent="-298450" algn="l" rtl="0">
              <a:spcBef>
                <a:spcPts val="0"/>
              </a:spcBef>
              <a:spcAft>
                <a:spcPts val="0"/>
              </a:spcAft>
              <a:buSzPts val="1100"/>
              <a:buAutoNum type="arabicPeriod"/>
            </a:pPr>
            <a:r>
              <a:rPr lang="en"/>
              <a:t>Why might some people not be in a position to fundraise this year?</a:t>
            </a:r>
            <a:endParaRPr/>
          </a:p>
          <a:p>
            <a:pPr marL="457200" lvl="0" indent="-298450" algn="l" rtl="0">
              <a:spcBef>
                <a:spcPts val="0"/>
              </a:spcBef>
              <a:spcAft>
                <a:spcPts val="0"/>
              </a:spcAft>
              <a:buSzPts val="1100"/>
              <a:buAutoNum type="arabicPeriod"/>
            </a:pPr>
            <a:r>
              <a:rPr lang="en"/>
              <a:t>What do you have in terms of time, talents, motivation and ideas to contribute to ACN’s mission?</a:t>
            </a:r>
            <a:endParaRPr/>
          </a:p>
          <a:p>
            <a:pPr marL="457200" lvl="0" indent="-298450" algn="l" rtl="0">
              <a:spcBef>
                <a:spcPts val="0"/>
              </a:spcBef>
              <a:spcAft>
                <a:spcPts val="0"/>
              </a:spcAft>
              <a:buSzPts val="1100"/>
              <a:buAutoNum type="arabicPeriod"/>
            </a:pPr>
            <a:r>
              <a:rPr lang="en"/>
              <a:t>Why do we believe prayers are important?</a:t>
            </a:r>
            <a:endParaRPr/>
          </a:p>
          <a:p>
            <a:pPr marL="457200" lvl="0" indent="-298450" algn="l" rtl="0">
              <a:spcBef>
                <a:spcPts val="0"/>
              </a:spcBef>
              <a:spcAft>
                <a:spcPts val="0"/>
              </a:spcAft>
              <a:buSzPts val="1100"/>
              <a:buAutoNum type="arabicPeriod"/>
            </a:pPr>
            <a:r>
              <a:rPr lang="en"/>
              <a:t>Can we/you commit to pray during Advent?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44feffe2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44feffe2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that there is a different prayer for each day of the three weeks the school term overlaps with Advent. Each day has a different theme, which is represented by a star or a hand. The five points of the star and/or the five fingers of a hand forms the activity. Each one represents one of the prayers.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044feffe2e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044feffe2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short a video tutorial see:  </a:t>
            </a:r>
            <a:r>
              <a:rPr lang="en" u="sng">
                <a:solidFill>
                  <a:schemeClr val="hlink"/>
                </a:solidFill>
                <a:hlinkClick r:id="rId3"/>
              </a:rPr>
              <a:t>How to make a PAPER STAR</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044feffe2e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044feffe2e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They will be writing their prayers on their actual star (or hand) to offer to Jesus in the crib.</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044feffe2e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044feffe2e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short a video tutorial see:  </a:t>
            </a:r>
            <a:r>
              <a:rPr lang="en" u="sng">
                <a:solidFill>
                  <a:schemeClr val="hlink"/>
                </a:solidFill>
                <a:hlinkClick r:id="rId3"/>
              </a:rPr>
              <a:t>How to make a PAPER STAR</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044feffe2e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044feffe2e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version we made at ACN to show you. The pupils can actually write their prayers on the five points of the star. They may want to bring in wrapping paper and old Christmas cards to decorate it. If they want to hang it on the tree, hole punch the top point and thread with ribbon or string. If you are having an Advent liturgy, pupils could offer these up as prayer intentions.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044feffe2e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044feffe2e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Play video.</a:t>
            </a:r>
            <a:endParaRPr/>
          </a:p>
          <a:p>
            <a:pPr marL="0" lvl="0" indent="0" algn="l" rtl="0">
              <a:spcBef>
                <a:spcPts val="0"/>
              </a:spcBef>
              <a:spcAft>
                <a:spcPts val="0"/>
              </a:spcAft>
              <a:buNone/>
            </a:pPr>
            <a:r>
              <a:rPr lang="en"/>
              <a:t>This will remind them about the Christmas parcels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044feffe2e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44feffe2e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fundraising ideas for you to think about.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044feffe2e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044feffe2e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why it is so important for ACN to send Christmas parcels to children in Syria.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44feffe2e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44feffe2e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044feffd1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044feffd1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044feffe2e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1044feffe2e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prayer sheets: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44feffe2e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44feffe2e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44feffe2e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44feffe2e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044feffd1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044feffd1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a:t>
            </a:r>
            <a:r>
              <a:rPr lang="en" b="1"/>
              <a:t>three</a:t>
            </a:r>
            <a:r>
              <a:rPr lang="en"/>
              <a:t> main sections (to make it easier for you to summarise afterwards):</a:t>
            </a:r>
            <a:endParaRPr/>
          </a:p>
          <a:p>
            <a:pPr marL="457200" lvl="0" indent="-298450" algn="l" rtl="0">
              <a:spcBef>
                <a:spcPts val="0"/>
              </a:spcBef>
              <a:spcAft>
                <a:spcPts val="0"/>
              </a:spcAft>
              <a:buSzPts val="1100"/>
              <a:buAutoNum type="arabicPeriod"/>
            </a:pPr>
            <a:r>
              <a:rPr lang="en"/>
              <a:t>The effects of COVID on you and images of people and systems we were reliant on during the lockdowns</a:t>
            </a:r>
            <a:endParaRPr/>
          </a:p>
          <a:p>
            <a:pPr marL="457200" lvl="0" indent="-298450" algn="l" rtl="0">
              <a:spcBef>
                <a:spcPts val="0"/>
              </a:spcBef>
              <a:spcAft>
                <a:spcPts val="0"/>
              </a:spcAft>
              <a:buSzPts val="1100"/>
              <a:buAutoNum type="arabicPeriod"/>
            </a:pPr>
            <a:r>
              <a:rPr lang="en"/>
              <a:t>The work of ACN helping the poor worldwide during the pandemic</a:t>
            </a:r>
            <a:endParaRPr/>
          </a:p>
          <a:p>
            <a:pPr marL="457200" lvl="0" indent="-298450" algn="l" rtl="0">
              <a:spcBef>
                <a:spcPts val="0"/>
              </a:spcBef>
              <a:spcAft>
                <a:spcPts val="0"/>
              </a:spcAft>
              <a:buSzPts val="1100"/>
              <a:buAutoNum type="arabicPeriod"/>
            </a:pPr>
            <a:r>
              <a:rPr lang="en"/>
              <a:t>ACN Christmas parcels.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044feffe2e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044feffe2e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44feffe2e_0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44feffe2e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44feffe2e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44feffe2e_0_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44feffe2e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44feffe2e_0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Despite the immense </a:t>
            </a:r>
            <a:r>
              <a:rPr lang="en" dirty="0" smtClean="0"/>
              <a:t>difficulties</a:t>
            </a:r>
            <a:r>
              <a:rPr lang="en" baseline="0" dirty="0" smtClean="0"/>
              <a:t> and </a:t>
            </a:r>
            <a:r>
              <a:rPr lang="en" dirty="0" smtClean="0"/>
              <a:t>dreadful </a:t>
            </a:r>
            <a:r>
              <a:rPr lang="en" dirty="0"/>
              <a:t>problems </a:t>
            </a:r>
            <a:r>
              <a:rPr lang="en" dirty="0" smtClean="0"/>
              <a:t>causing great distress</a:t>
            </a:r>
            <a:r>
              <a:rPr lang="en" baseline="0" dirty="0" smtClean="0"/>
              <a:t> to many families we saw wonderful acts of kindness, selflessness and love demonstrating the light of HOPE was still shining through the darkness.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44feffe2e_0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44feffe2e_0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There are </a:t>
            </a:r>
            <a:r>
              <a:rPr lang="en" b="1" dirty="0">
                <a:solidFill>
                  <a:schemeClr val="dk1"/>
                </a:solidFill>
              </a:rPr>
              <a:t>three</a:t>
            </a:r>
            <a:r>
              <a:rPr lang="en" dirty="0">
                <a:solidFill>
                  <a:schemeClr val="dk1"/>
                </a:solidFill>
              </a:rPr>
              <a:t> main sections (to make it easier for you to summarise afterwards):</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The effects of COVID on you and images of people and systems we were reliant on during the lockdowns</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The work of ACN helping the poor worldwide during the pandemic</a:t>
            </a:r>
            <a:endParaRPr dirty="0">
              <a:solidFill>
                <a:schemeClr val="dk1"/>
              </a:solidFill>
            </a:endParaRPr>
          </a:p>
          <a:p>
            <a:pPr marL="457200" lvl="0" indent="-298450" algn="l" rtl="0">
              <a:spcBef>
                <a:spcPts val="0"/>
              </a:spcBef>
              <a:spcAft>
                <a:spcPts val="0"/>
              </a:spcAft>
              <a:buClr>
                <a:schemeClr val="dk1"/>
              </a:buClr>
              <a:buSzPts val="1100"/>
              <a:buAutoNum type="arabicPeriod"/>
            </a:pPr>
            <a:r>
              <a:rPr lang="en" dirty="0">
                <a:solidFill>
                  <a:schemeClr val="dk1"/>
                </a:solidFill>
              </a:rPr>
              <a:t>ACN Christmas parcels. </a:t>
            </a:r>
            <a:endParaRPr dirty="0">
              <a:solidFill>
                <a:schemeClr val="dk1"/>
              </a:solidFill>
            </a:endParaRPr>
          </a:p>
          <a:p>
            <a:pPr marL="45720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044feffe2e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044feffe2e_0_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Just some of the people who we relied on heavily among many, many other people:</a:t>
            </a:r>
            <a:endParaRPr dirty="0"/>
          </a:p>
          <a:p>
            <a:pPr marL="457200" lvl="0" indent="-298450" algn="l" rtl="0">
              <a:spcBef>
                <a:spcPts val="0"/>
              </a:spcBef>
              <a:spcAft>
                <a:spcPts val="0"/>
              </a:spcAft>
              <a:buSzPts val="1100"/>
              <a:buAutoNum type="arabicPeriod"/>
            </a:pPr>
            <a:r>
              <a:rPr lang="en" dirty="0"/>
              <a:t>Doctors, nurses, paramedics, healthcare workers, pharmacists, medical researchers, childminders…</a:t>
            </a:r>
            <a:endParaRPr dirty="0"/>
          </a:p>
          <a:p>
            <a:pPr marL="457200" lvl="0" indent="-298450" algn="l" rtl="0">
              <a:spcBef>
                <a:spcPts val="0"/>
              </a:spcBef>
              <a:spcAft>
                <a:spcPts val="0"/>
              </a:spcAft>
              <a:buSzPts val="1100"/>
              <a:buAutoNum type="arabicPeriod"/>
            </a:pPr>
            <a:r>
              <a:rPr lang="en" dirty="0"/>
              <a:t>Utility suppliers, telecommunication/Internet service provider companies, TikTok, Instagram, You Tube, Twitter, Flickr, Facebook…</a:t>
            </a:r>
            <a:endParaRPr dirty="0"/>
          </a:p>
          <a:p>
            <a:pPr marL="457200" lvl="0" indent="-298450" algn="l" rtl="0">
              <a:spcBef>
                <a:spcPts val="0"/>
              </a:spcBef>
              <a:spcAft>
                <a:spcPts val="0"/>
              </a:spcAft>
              <a:buSzPts val="1100"/>
              <a:buAutoNum type="arabicPeriod"/>
            </a:pPr>
            <a:r>
              <a:rPr lang="en" dirty="0"/>
              <a:t>Delivery drivers, public transport </a:t>
            </a:r>
            <a:r>
              <a:rPr lang="en" dirty="0" smtClean="0"/>
              <a:t>workers</a:t>
            </a:r>
          </a:p>
          <a:p>
            <a:pPr marL="457200" lvl="0" indent="-298450" algn="l" rtl="0">
              <a:spcBef>
                <a:spcPts val="0"/>
              </a:spcBef>
              <a:spcAft>
                <a:spcPts val="0"/>
              </a:spcAft>
              <a:buSzPts val="1100"/>
              <a:buAutoNum type="arabicPeriod"/>
            </a:pPr>
            <a:r>
              <a:rPr lang="en" dirty="0" smtClean="0"/>
              <a:t>Public</a:t>
            </a:r>
            <a:r>
              <a:rPr lang="en" baseline="0" dirty="0" smtClean="0"/>
              <a:t> parks, the countryside and open spaces</a:t>
            </a:r>
            <a:endParaRPr dirty="0"/>
          </a:p>
          <a:p>
            <a:pPr marL="457200" lvl="0" indent="-298450" algn="l" rtl="0">
              <a:spcBef>
                <a:spcPts val="0"/>
              </a:spcBef>
              <a:spcAft>
                <a:spcPts val="0"/>
              </a:spcAft>
              <a:buSzPts val="1100"/>
              <a:buAutoNum type="arabicPeriod"/>
            </a:pPr>
            <a:r>
              <a:rPr lang="en" dirty="0"/>
              <a:t>The work of ACN helping the poor worldwide during the pandemic</a:t>
            </a:r>
            <a:endParaRPr dirty="0"/>
          </a:p>
          <a:p>
            <a:pPr marL="457200" lvl="0" indent="-298450" algn="l" rtl="0">
              <a:spcBef>
                <a:spcPts val="0"/>
              </a:spcBef>
              <a:spcAft>
                <a:spcPts val="0"/>
              </a:spcAft>
              <a:buSzPts val="1100"/>
              <a:buAutoNum type="arabicPeriod"/>
            </a:pPr>
            <a:r>
              <a:rPr lang="en" dirty="0"/>
              <a:t>ACN Christmas parcels. </a:t>
            </a:r>
            <a:endParaRPr dirty="0"/>
          </a:p>
          <a:p>
            <a:pPr marL="457200" lvl="0" indent="-298450" algn="l" rtl="0">
              <a:spcBef>
                <a:spcPts val="0"/>
              </a:spcBef>
              <a:spcAft>
                <a:spcPts val="0"/>
              </a:spcAft>
              <a:buSzPts val="1100"/>
              <a:buAutoNum type="arabicPeriod"/>
            </a:pPr>
            <a:r>
              <a:rPr lang="en" dirty="0">
                <a:solidFill>
                  <a:schemeClr val="dk1"/>
                </a:solidFill>
              </a:rPr>
              <a:t>The effects of covid on you and examples of heroic responses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95"/>
        <p:cNvGrpSpPr/>
        <p:nvPr/>
      </p:nvGrpSpPr>
      <p:grpSpPr>
        <a:xfrm>
          <a:off x="0" y="0"/>
          <a:ext cx="0" cy="0"/>
          <a:chOff x="0" y="0"/>
          <a:chExt cx="0" cy="0"/>
        </a:xfrm>
      </p:grpSpPr>
      <p:sp>
        <p:nvSpPr>
          <p:cNvPr id="96" name="Google Shape;96;p25"/>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5"/>
          <p:cNvSpPr txBox="1">
            <a:spLocks noGrp="1"/>
          </p:cNvSpPr>
          <p:nvPr>
            <p:ph type="ctrTitle"/>
          </p:nvPr>
        </p:nvSpPr>
        <p:spPr>
          <a:xfrm>
            <a:off x="339800" y="2125775"/>
            <a:ext cx="8453100" cy="1578300"/>
          </a:xfrm>
          <a:prstGeom prst="rect">
            <a:avLst/>
          </a:prstGeom>
          <a:noFill/>
        </p:spPr>
        <p:txBody>
          <a:bodyPr spcFirstLastPara="1" wrap="square" lIns="91425" tIns="91425" rIns="91425" bIns="91425" anchor="b" anchorCtr="0">
            <a:noAutofit/>
          </a:bodyPr>
          <a:lstStyle>
            <a:lvl1pPr lvl="0" algn="r">
              <a:lnSpc>
                <a:spcPct val="100000"/>
              </a:lnSpc>
              <a:spcBef>
                <a:spcPts val="0"/>
              </a:spcBef>
              <a:spcAft>
                <a:spcPts val="0"/>
              </a:spcAft>
              <a:buClr>
                <a:srgbClr val="FFFFFF"/>
              </a:buClr>
              <a:buSzPts val="4800"/>
              <a:buNone/>
              <a:defRPr sz="4800" b="1">
                <a:solidFill>
                  <a:srgbClr val="FFFFFF"/>
                </a:solidFill>
              </a:defRPr>
            </a:lvl1pPr>
            <a:lvl2pPr lvl="1" algn="r">
              <a:lnSpc>
                <a:spcPct val="100000"/>
              </a:lnSpc>
              <a:spcBef>
                <a:spcPts val="0"/>
              </a:spcBef>
              <a:spcAft>
                <a:spcPts val="0"/>
              </a:spcAft>
              <a:buClr>
                <a:srgbClr val="FFFFFF"/>
              </a:buClr>
              <a:buSzPts val="4800"/>
              <a:buNone/>
              <a:defRPr sz="4800" b="1">
                <a:solidFill>
                  <a:srgbClr val="FFFFFF"/>
                </a:solidFill>
              </a:defRPr>
            </a:lvl2pPr>
            <a:lvl3pPr lvl="2" algn="r">
              <a:lnSpc>
                <a:spcPct val="100000"/>
              </a:lnSpc>
              <a:spcBef>
                <a:spcPts val="0"/>
              </a:spcBef>
              <a:spcAft>
                <a:spcPts val="0"/>
              </a:spcAft>
              <a:buClr>
                <a:srgbClr val="FFFFFF"/>
              </a:buClr>
              <a:buSzPts val="4800"/>
              <a:buNone/>
              <a:defRPr sz="4800" b="1">
                <a:solidFill>
                  <a:srgbClr val="FFFFFF"/>
                </a:solidFill>
              </a:defRPr>
            </a:lvl3pPr>
            <a:lvl4pPr lvl="3" algn="r">
              <a:lnSpc>
                <a:spcPct val="100000"/>
              </a:lnSpc>
              <a:spcBef>
                <a:spcPts val="0"/>
              </a:spcBef>
              <a:spcAft>
                <a:spcPts val="0"/>
              </a:spcAft>
              <a:buClr>
                <a:srgbClr val="FFFFFF"/>
              </a:buClr>
              <a:buSzPts val="4800"/>
              <a:buNone/>
              <a:defRPr sz="4800" b="1">
                <a:solidFill>
                  <a:srgbClr val="FFFFFF"/>
                </a:solidFill>
              </a:defRPr>
            </a:lvl4pPr>
            <a:lvl5pPr lvl="4" algn="r">
              <a:lnSpc>
                <a:spcPct val="100000"/>
              </a:lnSpc>
              <a:spcBef>
                <a:spcPts val="0"/>
              </a:spcBef>
              <a:spcAft>
                <a:spcPts val="0"/>
              </a:spcAft>
              <a:buClr>
                <a:srgbClr val="FFFFFF"/>
              </a:buClr>
              <a:buSzPts val="4800"/>
              <a:buNone/>
              <a:defRPr sz="4800" b="1">
                <a:solidFill>
                  <a:srgbClr val="FFFFFF"/>
                </a:solidFill>
              </a:defRPr>
            </a:lvl5pPr>
            <a:lvl6pPr lvl="5" algn="r">
              <a:lnSpc>
                <a:spcPct val="100000"/>
              </a:lnSpc>
              <a:spcBef>
                <a:spcPts val="0"/>
              </a:spcBef>
              <a:spcAft>
                <a:spcPts val="0"/>
              </a:spcAft>
              <a:buClr>
                <a:srgbClr val="FFFFFF"/>
              </a:buClr>
              <a:buSzPts val="4800"/>
              <a:buNone/>
              <a:defRPr sz="4800" b="1">
                <a:solidFill>
                  <a:srgbClr val="FFFFFF"/>
                </a:solidFill>
              </a:defRPr>
            </a:lvl6pPr>
            <a:lvl7pPr lvl="6" algn="r">
              <a:lnSpc>
                <a:spcPct val="100000"/>
              </a:lnSpc>
              <a:spcBef>
                <a:spcPts val="0"/>
              </a:spcBef>
              <a:spcAft>
                <a:spcPts val="0"/>
              </a:spcAft>
              <a:buClr>
                <a:srgbClr val="FFFFFF"/>
              </a:buClr>
              <a:buSzPts val="4800"/>
              <a:buNone/>
              <a:defRPr sz="4800" b="1">
                <a:solidFill>
                  <a:srgbClr val="FFFFFF"/>
                </a:solidFill>
              </a:defRPr>
            </a:lvl7pPr>
            <a:lvl8pPr lvl="7" algn="r">
              <a:lnSpc>
                <a:spcPct val="100000"/>
              </a:lnSpc>
              <a:spcBef>
                <a:spcPts val="0"/>
              </a:spcBef>
              <a:spcAft>
                <a:spcPts val="0"/>
              </a:spcAft>
              <a:buClr>
                <a:srgbClr val="FFFFFF"/>
              </a:buClr>
              <a:buSzPts val="4800"/>
              <a:buNone/>
              <a:defRPr sz="4800" b="1">
                <a:solidFill>
                  <a:srgbClr val="FFFFFF"/>
                </a:solidFill>
              </a:defRPr>
            </a:lvl8pPr>
            <a:lvl9pPr lvl="8" algn="r">
              <a:lnSpc>
                <a:spcPct val="100000"/>
              </a:lnSpc>
              <a:spcBef>
                <a:spcPts val="0"/>
              </a:spcBef>
              <a:spcAft>
                <a:spcPts val="0"/>
              </a:spcAft>
              <a:buClr>
                <a:srgbClr val="FFFFFF"/>
              </a:buClr>
              <a:buSzPts val="4800"/>
              <a:buNone/>
              <a:defRPr sz="4800" b="1">
                <a:solidFill>
                  <a:srgbClr val="FFFFFF"/>
                </a:solidFill>
              </a:defRPr>
            </a:lvl9pPr>
          </a:lstStyle>
          <a:p>
            <a:endParaRPr/>
          </a:p>
        </p:txBody>
      </p:sp>
      <p:sp>
        <p:nvSpPr>
          <p:cNvPr id="98" name="Google Shape;98;p25"/>
          <p:cNvSpPr txBox="1">
            <a:spLocks noGrp="1"/>
          </p:cNvSpPr>
          <p:nvPr>
            <p:ph type="subTitle" idx="1"/>
          </p:nvPr>
        </p:nvSpPr>
        <p:spPr>
          <a:xfrm>
            <a:off x="339925" y="3856800"/>
            <a:ext cx="8453100" cy="362100"/>
          </a:xfrm>
          <a:prstGeom prst="rect">
            <a:avLst/>
          </a:prstGeom>
          <a:noFill/>
        </p:spPr>
        <p:txBody>
          <a:bodyPr spcFirstLastPara="1" wrap="square" lIns="91425" tIns="91425" rIns="91425" bIns="91425" anchor="t" anchorCtr="0">
            <a:noAutofit/>
          </a:bodyPr>
          <a:lstStyle>
            <a:lvl1pPr lvl="0" algn="r">
              <a:lnSpc>
                <a:spcPct val="100000"/>
              </a:lnSpc>
              <a:spcBef>
                <a:spcPts val="0"/>
              </a:spcBef>
              <a:spcAft>
                <a:spcPts val="0"/>
              </a:spcAft>
              <a:buClr>
                <a:srgbClr val="FFFFFF"/>
              </a:buClr>
              <a:buSzPts val="2000"/>
              <a:buNone/>
              <a:defRPr sz="2000">
                <a:solidFill>
                  <a:srgbClr val="FFFFFF"/>
                </a:solidFill>
              </a:defRPr>
            </a:lvl1pPr>
            <a:lvl2pPr lvl="1" algn="r">
              <a:lnSpc>
                <a:spcPct val="100000"/>
              </a:lnSpc>
              <a:spcBef>
                <a:spcPts val="0"/>
              </a:spcBef>
              <a:spcAft>
                <a:spcPts val="0"/>
              </a:spcAft>
              <a:buClr>
                <a:srgbClr val="FFFFFF"/>
              </a:buClr>
              <a:buSzPts val="2000"/>
              <a:buNone/>
              <a:defRPr sz="2000">
                <a:solidFill>
                  <a:srgbClr val="FFFFFF"/>
                </a:solidFill>
              </a:defRPr>
            </a:lvl2pPr>
            <a:lvl3pPr lvl="2" algn="r">
              <a:lnSpc>
                <a:spcPct val="100000"/>
              </a:lnSpc>
              <a:spcBef>
                <a:spcPts val="0"/>
              </a:spcBef>
              <a:spcAft>
                <a:spcPts val="0"/>
              </a:spcAft>
              <a:buClr>
                <a:srgbClr val="FFFFFF"/>
              </a:buClr>
              <a:buSzPts val="2000"/>
              <a:buNone/>
              <a:defRPr sz="2000">
                <a:solidFill>
                  <a:srgbClr val="FFFFFF"/>
                </a:solidFill>
              </a:defRPr>
            </a:lvl3pPr>
            <a:lvl4pPr lvl="3" algn="r">
              <a:lnSpc>
                <a:spcPct val="100000"/>
              </a:lnSpc>
              <a:spcBef>
                <a:spcPts val="0"/>
              </a:spcBef>
              <a:spcAft>
                <a:spcPts val="0"/>
              </a:spcAft>
              <a:buClr>
                <a:srgbClr val="FFFFFF"/>
              </a:buClr>
              <a:buSzPts val="2000"/>
              <a:buNone/>
              <a:defRPr sz="2000">
                <a:solidFill>
                  <a:srgbClr val="FFFFFF"/>
                </a:solidFill>
              </a:defRPr>
            </a:lvl4pPr>
            <a:lvl5pPr lvl="4" algn="r">
              <a:lnSpc>
                <a:spcPct val="100000"/>
              </a:lnSpc>
              <a:spcBef>
                <a:spcPts val="0"/>
              </a:spcBef>
              <a:spcAft>
                <a:spcPts val="0"/>
              </a:spcAft>
              <a:buClr>
                <a:srgbClr val="FFFFFF"/>
              </a:buClr>
              <a:buSzPts val="2000"/>
              <a:buNone/>
              <a:defRPr sz="2000">
                <a:solidFill>
                  <a:srgbClr val="FFFFFF"/>
                </a:solidFill>
              </a:defRPr>
            </a:lvl5pPr>
            <a:lvl6pPr lvl="5" algn="r">
              <a:lnSpc>
                <a:spcPct val="100000"/>
              </a:lnSpc>
              <a:spcBef>
                <a:spcPts val="0"/>
              </a:spcBef>
              <a:spcAft>
                <a:spcPts val="0"/>
              </a:spcAft>
              <a:buClr>
                <a:srgbClr val="FFFFFF"/>
              </a:buClr>
              <a:buSzPts val="2000"/>
              <a:buNone/>
              <a:defRPr sz="2000">
                <a:solidFill>
                  <a:srgbClr val="FFFFFF"/>
                </a:solidFill>
              </a:defRPr>
            </a:lvl6pPr>
            <a:lvl7pPr lvl="6" algn="r">
              <a:lnSpc>
                <a:spcPct val="100000"/>
              </a:lnSpc>
              <a:spcBef>
                <a:spcPts val="0"/>
              </a:spcBef>
              <a:spcAft>
                <a:spcPts val="0"/>
              </a:spcAft>
              <a:buClr>
                <a:srgbClr val="FFFFFF"/>
              </a:buClr>
              <a:buSzPts val="2000"/>
              <a:buNone/>
              <a:defRPr sz="2000">
                <a:solidFill>
                  <a:srgbClr val="FFFFFF"/>
                </a:solidFill>
              </a:defRPr>
            </a:lvl7pPr>
            <a:lvl8pPr lvl="7" algn="r">
              <a:lnSpc>
                <a:spcPct val="100000"/>
              </a:lnSpc>
              <a:spcBef>
                <a:spcPts val="0"/>
              </a:spcBef>
              <a:spcAft>
                <a:spcPts val="0"/>
              </a:spcAft>
              <a:buClr>
                <a:srgbClr val="FFFFFF"/>
              </a:buClr>
              <a:buSzPts val="2000"/>
              <a:buNone/>
              <a:defRPr sz="2000">
                <a:solidFill>
                  <a:srgbClr val="FFFFFF"/>
                </a:solidFill>
              </a:defRPr>
            </a:lvl8pPr>
            <a:lvl9pPr lvl="8" algn="r">
              <a:lnSpc>
                <a:spcPct val="100000"/>
              </a:lnSpc>
              <a:spcBef>
                <a:spcPts val="0"/>
              </a:spcBef>
              <a:spcAft>
                <a:spcPts val="0"/>
              </a:spcAft>
              <a:buClr>
                <a:srgbClr val="FFFFFF"/>
              </a:buClr>
              <a:buSzPts val="2000"/>
              <a:buNone/>
              <a:defRPr sz="2000">
                <a:solidFill>
                  <a:srgbClr val="FFFFFF"/>
                </a:solidFill>
              </a:defRPr>
            </a:lvl9pPr>
          </a:lstStyle>
          <a:p>
            <a:endParaRPr/>
          </a:p>
        </p:txBody>
      </p:sp>
      <p:sp>
        <p:nvSpPr>
          <p:cNvPr id="99" name="Google Shape;99;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100"/>
        <p:cNvGrpSpPr/>
        <p:nvPr/>
      </p:nvGrpSpPr>
      <p:grpSpPr>
        <a:xfrm>
          <a:off x="0" y="0"/>
          <a:ext cx="0" cy="0"/>
          <a:chOff x="0" y="0"/>
          <a:chExt cx="0" cy="0"/>
        </a:xfrm>
      </p:grpSpPr>
      <p:sp>
        <p:nvSpPr>
          <p:cNvPr id="101" name="Google Shape;101;p2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6"/>
          <p:cNvSpPr txBox="1">
            <a:spLocks noGrp="1"/>
          </p:cNvSpPr>
          <p:nvPr>
            <p:ph type="ctrTitle"/>
          </p:nvPr>
        </p:nvSpPr>
        <p:spPr>
          <a:xfrm>
            <a:off x="339575" y="1621475"/>
            <a:ext cx="4756200" cy="12612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600"/>
              <a:buNone/>
              <a:defRPr sz="3600">
                <a:solidFill>
                  <a:schemeClr val="dk1"/>
                </a:solidFill>
              </a:defRPr>
            </a:lvl1pPr>
            <a:lvl2pPr lvl="1" algn="l">
              <a:lnSpc>
                <a:spcPct val="100000"/>
              </a:lnSpc>
              <a:spcBef>
                <a:spcPts val="0"/>
              </a:spcBef>
              <a:spcAft>
                <a:spcPts val="0"/>
              </a:spcAft>
              <a:buClr>
                <a:schemeClr val="dk1"/>
              </a:buClr>
              <a:buSzPts val="3600"/>
              <a:buNone/>
              <a:defRPr sz="3600">
                <a:solidFill>
                  <a:schemeClr val="dk1"/>
                </a:solidFill>
              </a:defRPr>
            </a:lvl2pPr>
            <a:lvl3pPr lvl="2" algn="l">
              <a:lnSpc>
                <a:spcPct val="100000"/>
              </a:lnSpc>
              <a:spcBef>
                <a:spcPts val="0"/>
              </a:spcBef>
              <a:spcAft>
                <a:spcPts val="0"/>
              </a:spcAft>
              <a:buClr>
                <a:schemeClr val="dk1"/>
              </a:buClr>
              <a:buSzPts val="3600"/>
              <a:buNone/>
              <a:defRPr sz="3600">
                <a:solidFill>
                  <a:schemeClr val="dk1"/>
                </a:solidFill>
              </a:defRPr>
            </a:lvl3pPr>
            <a:lvl4pPr lvl="3" algn="l">
              <a:lnSpc>
                <a:spcPct val="100000"/>
              </a:lnSpc>
              <a:spcBef>
                <a:spcPts val="0"/>
              </a:spcBef>
              <a:spcAft>
                <a:spcPts val="0"/>
              </a:spcAft>
              <a:buClr>
                <a:schemeClr val="dk1"/>
              </a:buClr>
              <a:buSzPts val="3600"/>
              <a:buNone/>
              <a:defRPr sz="3600">
                <a:solidFill>
                  <a:schemeClr val="dk1"/>
                </a:solidFill>
              </a:defRPr>
            </a:lvl4pPr>
            <a:lvl5pPr lvl="4" algn="l">
              <a:lnSpc>
                <a:spcPct val="100000"/>
              </a:lnSpc>
              <a:spcBef>
                <a:spcPts val="0"/>
              </a:spcBef>
              <a:spcAft>
                <a:spcPts val="0"/>
              </a:spcAft>
              <a:buClr>
                <a:schemeClr val="dk1"/>
              </a:buClr>
              <a:buSzPts val="3600"/>
              <a:buNone/>
              <a:defRPr sz="3600">
                <a:solidFill>
                  <a:schemeClr val="dk1"/>
                </a:solidFill>
              </a:defRPr>
            </a:lvl5pPr>
            <a:lvl6pPr lvl="5" algn="l">
              <a:lnSpc>
                <a:spcPct val="100000"/>
              </a:lnSpc>
              <a:spcBef>
                <a:spcPts val="0"/>
              </a:spcBef>
              <a:spcAft>
                <a:spcPts val="0"/>
              </a:spcAft>
              <a:buClr>
                <a:schemeClr val="dk1"/>
              </a:buClr>
              <a:buSzPts val="3600"/>
              <a:buNone/>
              <a:defRPr sz="3600">
                <a:solidFill>
                  <a:schemeClr val="dk1"/>
                </a:solidFill>
              </a:defRPr>
            </a:lvl6pPr>
            <a:lvl7pPr lvl="6" algn="l">
              <a:lnSpc>
                <a:spcPct val="100000"/>
              </a:lnSpc>
              <a:spcBef>
                <a:spcPts val="0"/>
              </a:spcBef>
              <a:spcAft>
                <a:spcPts val="0"/>
              </a:spcAft>
              <a:buClr>
                <a:schemeClr val="dk1"/>
              </a:buClr>
              <a:buSzPts val="3600"/>
              <a:buNone/>
              <a:defRPr sz="3600">
                <a:solidFill>
                  <a:schemeClr val="dk1"/>
                </a:solidFill>
              </a:defRPr>
            </a:lvl7pPr>
            <a:lvl8pPr lvl="7" algn="l">
              <a:lnSpc>
                <a:spcPct val="100000"/>
              </a:lnSpc>
              <a:spcBef>
                <a:spcPts val="0"/>
              </a:spcBef>
              <a:spcAft>
                <a:spcPts val="0"/>
              </a:spcAft>
              <a:buClr>
                <a:schemeClr val="dk1"/>
              </a:buClr>
              <a:buSzPts val="3600"/>
              <a:buNone/>
              <a:defRPr sz="3600">
                <a:solidFill>
                  <a:schemeClr val="dk1"/>
                </a:solidFill>
              </a:defRPr>
            </a:lvl8pPr>
            <a:lvl9pPr lvl="8" algn="l">
              <a:lnSpc>
                <a:spcPct val="100000"/>
              </a:lnSpc>
              <a:spcBef>
                <a:spcPts val="0"/>
              </a:spcBef>
              <a:spcAft>
                <a:spcPts val="0"/>
              </a:spcAft>
              <a:buClr>
                <a:schemeClr val="dk1"/>
              </a:buClr>
              <a:buSzPts val="3600"/>
              <a:buNone/>
              <a:defRPr sz="3600">
                <a:solidFill>
                  <a:schemeClr val="dk1"/>
                </a:solidFill>
              </a:defRPr>
            </a:lvl9pPr>
          </a:lstStyle>
          <a:p>
            <a:endParaRPr/>
          </a:p>
        </p:txBody>
      </p:sp>
      <p:sp>
        <p:nvSpPr>
          <p:cNvPr id="103" name="Google Shape;103;p26"/>
          <p:cNvSpPr txBox="1">
            <a:spLocks noGrp="1"/>
          </p:cNvSpPr>
          <p:nvPr>
            <p:ph type="subTitle" idx="1"/>
          </p:nvPr>
        </p:nvSpPr>
        <p:spPr>
          <a:xfrm>
            <a:off x="339575" y="2935050"/>
            <a:ext cx="4756200" cy="5679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1400"/>
              <a:buNone/>
              <a:defRPr sz="1400">
                <a:solidFill>
                  <a:schemeClr val="dk1"/>
                </a:solidFill>
              </a:defRPr>
            </a:lvl1pPr>
            <a:lvl2pPr lvl="1" algn="l">
              <a:lnSpc>
                <a:spcPct val="100000"/>
              </a:lnSpc>
              <a:spcBef>
                <a:spcPts val="0"/>
              </a:spcBef>
              <a:spcAft>
                <a:spcPts val="0"/>
              </a:spcAft>
              <a:buClr>
                <a:schemeClr val="dk1"/>
              </a:buClr>
              <a:buSzPts val="1400"/>
              <a:buNone/>
              <a:defRPr sz="1400">
                <a:solidFill>
                  <a:schemeClr val="dk1"/>
                </a:solidFill>
              </a:defRPr>
            </a:lvl2pPr>
            <a:lvl3pPr lvl="2" algn="l">
              <a:lnSpc>
                <a:spcPct val="100000"/>
              </a:lnSpc>
              <a:spcBef>
                <a:spcPts val="0"/>
              </a:spcBef>
              <a:spcAft>
                <a:spcPts val="0"/>
              </a:spcAft>
              <a:buClr>
                <a:schemeClr val="dk1"/>
              </a:buClr>
              <a:buSzPts val="1400"/>
              <a:buNone/>
              <a:defRPr sz="1400">
                <a:solidFill>
                  <a:schemeClr val="dk1"/>
                </a:solidFill>
              </a:defRPr>
            </a:lvl3pPr>
            <a:lvl4pPr lvl="3" algn="l">
              <a:lnSpc>
                <a:spcPct val="100000"/>
              </a:lnSpc>
              <a:spcBef>
                <a:spcPts val="0"/>
              </a:spcBef>
              <a:spcAft>
                <a:spcPts val="0"/>
              </a:spcAft>
              <a:buClr>
                <a:schemeClr val="dk1"/>
              </a:buClr>
              <a:buSzPts val="1400"/>
              <a:buNone/>
              <a:defRPr sz="1400">
                <a:solidFill>
                  <a:schemeClr val="dk1"/>
                </a:solidFill>
              </a:defRPr>
            </a:lvl4pPr>
            <a:lvl5pPr lvl="4" algn="l">
              <a:lnSpc>
                <a:spcPct val="100000"/>
              </a:lnSpc>
              <a:spcBef>
                <a:spcPts val="0"/>
              </a:spcBef>
              <a:spcAft>
                <a:spcPts val="0"/>
              </a:spcAft>
              <a:buClr>
                <a:schemeClr val="dk1"/>
              </a:buClr>
              <a:buSzPts val="1400"/>
              <a:buNone/>
              <a:defRPr sz="1400">
                <a:solidFill>
                  <a:schemeClr val="dk1"/>
                </a:solidFill>
              </a:defRPr>
            </a:lvl5pPr>
            <a:lvl6pPr lvl="5" algn="l">
              <a:lnSpc>
                <a:spcPct val="100000"/>
              </a:lnSpc>
              <a:spcBef>
                <a:spcPts val="0"/>
              </a:spcBef>
              <a:spcAft>
                <a:spcPts val="0"/>
              </a:spcAft>
              <a:buClr>
                <a:schemeClr val="dk1"/>
              </a:buClr>
              <a:buSzPts val="1400"/>
              <a:buNone/>
              <a:defRPr sz="1400">
                <a:solidFill>
                  <a:schemeClr val="dk1"/>
                </a:solidFill>
              </a:defRPr>
            </a:lvl6pPr>
            <a:lvl7pPr lvl="6" algn="l">
              <a:lnSpc>
                <a:spcPct val="100000"/>
              </a:lnSpc>
              <a:spcBef>
                <a:spcPts val="0"/>
              </a:spcBef>
              <a:spcAft>
                <a:spcPts val="0"/>
              </a:spcAft>
              <a:buClr>
                <a:schemeClr val="dk1"/>
              </a:buClr>
              <a:buSzPts val="1400"/>
              <a:buNone/>
              <a:defRPr sz="1400">
                <a:solidFill>
                  <a:schemeClr val="dk1"/>
                </a:solidFill>
              </a:defRPr>
            </a:lvl7pPr>
            <a:lvl8pPr lvl="7" algn="l">
              <a:lnSpc>
                <a:spcPct val="100000"/>
              </a:lnSpc>
              <a:spcBef>
                <a:spcPts val="0"/>
              </a:spcBef>
              <a:spcAft>
                <a:spcPts val="0"/>
              </a:spcAft>
              <a:buClr>
                <a:schemeClr val="dk1"/>
              </a:buClr>
              <a:buSzPts val="1400"/>
              <a:buNone/>
              <a:defRPr sz="1400">
                <a:solidFill>
                  <a:schemeClr val="dk1"/>
                </a:solidFill>
              </a:defRPr>
            </a:lvl8pPr>
            <a:lvl9pPr lvl="8" algn="l">
              <a:lnSpc>
                <a:spcPct val="100000"/>
              </a:lnSpc>
              <a:spcBef>
                <a:spcPts val="0"/>
              </a:spcBef>
              <a:spcAft>
                <a:spcPts val="0"/>
              </a:spcAft>
              <a:buClr>
                <a:schemeClr val="dk1"/>
              </a:buClr>
              <a:buSzPts val="1400"/>
              <a:buNone/>
              <a:defRPr sz="1400">
                <a:solidFill>
                  <a:schemeClr val="dk1"/>
                </a:solidFill>
              </a:defRPr>
            </a:lvl9pPr>
          </a:lstStyle>
          <a:p>
            <a:endParaRPr/>
          </a:p>
        </p:txBody>
      </p:sp>
      <p:sp>
        <p:nvSpPr>
          <p:cNvPr id="104" name="Google Shape;104;p2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hyperlink" Target="http://www.youtube.com/watch?v=zi_oR29695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4.png"/><Relationship Id="rId17" Type="http://schemas.openxmlformats.org/officeDocument/2006/relationships/image" Target="../media/image40.png"/><Relationship Id="rId2" Type="http://schemas.openxmlformats.org/officeDocument/2006/relationships/notesSlide" Target="../notesSlides/notesSlide13.xml"/><Relationship Id="rId16"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cU2_k7XQcPI"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14.xml"/><Relationship Id="rId7" Type="http://schemas.openxmlformats.org/officeDocument/2006/relationships/hyperlink" Target="http://www.youtube.com/watch?v=zi_oR29695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48.png"/><Relationship Id="rId7" Type="http://schemas.openxmlformats.org/officeDocument/2006/relationships/hyperlink" Target="http://www.youtube.com/watch?v=zi_oR296950"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www.youtube.com/watch?v=zi_oR296950" TargetMode="External"/><Relationship Id="rId5" Type="http://schemas.openxmlformats.org/officeDocument/2006/relationships/image" Target="../media/image54.pn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youtube.com/watch?v=zi_oR296950"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5.jpg"/><Relationship Id="rId4" Type="http://schemas.openxmlformats.org/officeDocument/2006/relationships/hyperlink" Target="http://www.youtube.com/watch?v=zi_oR29695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jpg"/><Relationship Id="rId5" Type="http://schemas.openxmlformats.org/officeDocument/2006/relationships/hyperlink" Target="http://www.youtube.com/watch?v=zi_oR296950" TargetMode="Externa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zi_oR296950"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zi_oR296950"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zi_oR296950"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zi_oR296950"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5.jpg"/><Relationship Id="rId4" Type="http://schemas.openxmlformats.org/officeDocument/2006/relationships/hyperlink" Target="http://www.youtube.com/watch?v=zi_oR29695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5.jpg"/><Relationship Id="rId4" Type="http://schemas.openxmlformats.org/officeDocument/2006/relationships/hyperlink" Target="http://www.youtube.com/watch?v=zi_oR29695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0.jpeg"/><Relationship Id="rId3" Type="http://schemas.openxmlformats.org/officeDocument/2006/relationships/image" Target="../media/image8.png"/><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19.png"/><Relationship Id="rId2" Type="http://schemas.openxmlformats.org/officeDocument/2006/relationships/notesSlide" Target="../notesSlides/notesSlide9.xml"/><Relationship Id="rId16" Type="http://schemas.openxmlformats.org/officeDocument/2006/relationships/image" Target="../media/image5.jpg"/><Relationship Id="rId20"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hyperlink" Target="http://www.youtube.com/watch?v=zi_oR296950" TargetMode="External"/><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7"/>
          <p:cNvPicPr preferRelativeResize="0"/>
          <p:nvPr/>
        </p:nvPicPr>
        <p:blipFill>
          <a:blip r:embed="rId3">
            <a:alphaModFix/>
          </a:blip>
          <a:stretch>
            <a:fillRect/>
          </a:stretch>
        </p:blipFill>
        <p:spPr>
          <a:xfrm>
            <a:off x="152400" y="92250"/>
            <a:ext cx="8856701" cy="4898850"/>
          </a:xfrm>
          <a:prstGeom prst="rect">
            <a:avLst/>
          </a:prstGeom>
          <a:noFill/>
          <a:ln>
            <a:noFill/>
          </a:ln>
        </p:spPr>
      </p:pic>
      <p:pic>
        <p:nvPicPr>
          <p:cNvPr id="110" name="Google Shape;110;p27" descr="Christmas, Star, Happy Holidays, Winter, Nicholas"/>
          <p:cNvPicPr preferRelativeResize="0"/>
          <p:nvPr/>
        </p:nvPicPr>
        <p:blipFill>
          <a:blip r:embed="rId4">
            <a:alphaModFix/>
          </a:blip>
          <a:stretch>
            <a:fillRect/>
          </a:stretch>
        </p:blipFill>
        <p:spPr>
          <a:xfrm>
            <a:off x="-63900" y="-193600"/>
            <a:ext cx="9265549" cy="5780674"/>
          </a:xfrm>
          <a:prstGeom prst="rect">
            <a:avLst/>
          </a:prstGeom>
          <a:noFill/>
          <a:ln>
            <a:noFill/>
          </a:ln>
        </p:spPr>
      </p:pic>
      <p:sp>
        <p:nvSpPr>
          <p:cNvPr id="111" name="Google Shape;111;p27"/>
          <p:cNvSpPr txBox="1">
            <a:spLocks noGrp="1"/>
          </p:cNvSpPr>
          <p:nvPr>
            <p:ph type="title"/>
          </p:nvPr>
        </p:nvSpPr>
        <p:spPr>
          <a:xfrm>
            <a:off x="335450" y="223625"/>
            <a:ext cx="8496900" cy="276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sz="10000">
                <a:solidFill>
                  <a:srgbClr val="FFFFFF"/>
                </a:solidFill>
                <a:latin typeface="Just Another Hand"/>
                <a:ea typeface="Just Another Hand"/>
                <a:cs typeface="Just Another Hand"/>
                <a:sym typeface="Just Another Hand"/>
              </a:rPr>
              <a:t>Advent 2021</a:t>
            </a:r>
            <a:endParaRPr sz="10000">
              <a:solidFill>
                <a:srgbClr val="FFFFFF"/>
              </a:solidFill>
              <a:latin typeface="Just Another Hand"/>
              <a:ea typeface="Just Another Hand"/>
              <a:cs typeface="Just Another Hand"/>
              <a:sym typeface="Just Another Hand"/>
            </a:endParaRPr>
          </a:p>
          <a:p>
            <a:pPr marL="0" lvl="0" indent="0" algn="ctr" rtl="0">
              <a:spcBef>
                <a:spcPts val="0"/>
              </a:spcBef>
              <a:spcAft>
                <a:spcPts val="0"/>
              </a:spcAft>
              <a:buNone/>
            </a:pPr>
            <a:endParaRPr sz="10000">
              <a:latin typeface="Just Another Hand"/>
              <a:ea typeface="Just Another Hand"/>
              <a:cs typeface="Just Another Hand"/>
              <a:sym typeface="Just Another Hand"/>
            </a:endParaRPr>
          </a:p>
        </p:txBody>
      </p:sp>
      <p:pic>
        <p:nvPicPr>
          <p:cNvPr id="112" name="Google Shape;112;p27" descr="Christmas, Christmas Crib Figures"/>
          <p:cNvPicPr preferRelativeResize="0"/>
          <p:nvPr/>
        </p:nvPicPr>
        <p:blipFill>
          <a:blip r:embed="rId5">
            <a:alphaModFix/>
          </a:blip>
          <a:stretch>
            <a:fillRect/>
          </a:stretch>
        </p:blipFill>
        <p:spPr>
          <a:xfrm>
            <a:off x="1082014" y="1739650"/>
            <a:ext cx="7095276" cy="35476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9"/>
        <p:cNvGrpSpPr/>
        <p:nvPr/>
      </p:nvGrpSpPr>
      <p:grpSpPr>
        <a:xfrm>
          <a:off x="0" y="0"/>
          <a:ext cx="0" cy="0"/>
          <a:chOff x="0" y="0"/>
          <a:chExt cx="0" cy="0"/>
        </a:xfrm>
      </p:grpSpPr>
      <p:sp>
        <p:nvSpPr>
          <p:cNvPr id="190" name="Google Shape;190;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91" name="Google Shape;191;p36"/>
          <p:cNvSpPr txBox="1">
            <a:spLocks noGrp="1"/>
          </p:cNvSpPr>
          <p:nvPr>
            <p:ph type="subTitle" idx="1"/>
          </p:nvPr>
        </p:nvSpPr>
        <p:spPr>
          <a:xfrm>
            <a:off x="4233000" y="2834125"/>
            <a:ext cx="4599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92" name="Google Shape;192;p36"/>
          <p:cNvPicPr preferRelativeResize="0"/>
          <p:nvPr/>
        </p:nvPicPr>
        <p:blipFill rotWithShape="1">
          <a:blip r:embed="rId3">
            <a:alphaModFix/>
          </a:blip>
          <a:srcRect r="23971"/>
          <a:stretch/>
        </p:blipFill>
        <p:spPr>
          <a:xfrm>
            <a:off x="3052123" y="0"/>
            <a:ext cx="5868250" cy="5143500"/>
          </a:xfrm>
          <a:prstGeom prst="rect">
            <a:avLst/>
          </a:prstGeom>
          <a:noFill/>
          <a:ln>
            <a:noFill/>
          </a:ln>
        </p:spPr>
      </p:pic>
      <p:sp>
        <p:nvSpPr>
          <p:cNvPr id="193" name="Google Shape;193;p36"/>
          <p:cNvSpPr txBox="1"/>
          <p:nvPr/>
        </p:nvSpPr>
        <p:spPr>
          <a:xfrm>
            <a:off x="0" y="645625"/>
            <a:ext cx="5223300" cy="3667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7200">
                <a:solidFill>
                  <a:srgbClr val="FFFFFF"/>
                </a:solidFill>
                <a:latin typeface="Just Another Hand"/>
                <a:ea typeface="Just Another Hand"/>
                <a:cs typeface="Just Another Hand"/>
                <a:sym typeface="Just Another Hand"/>
              </a:rPr>
              <a:t>Discussion and prayer: </a:t>
            </a:r>
            <a:endParaRPr sz="7200">
              <a:solidFill>
                <a:srgbClr val="FFFFFF"/>
              </a:solidFill>
              <a:latin typeface="Just Another Hand"/>
              <a:ea typeface="Just Another Hand"/>
              <a:cs typeface="Just Another Hand"/>
              <a:sym typeface="Just Another Hand"/>
            </a:endParaRPr>
          </a:p>
          <a:p>
            <a:pPr marL="0" lvl="0" indent="0" algn="r" rtl="0">
              <a:spcBef>
                <a:spcPts val="0"/>
              </a:spcBef>
              <a:spcAft>
                <a:spcPts val="0"/>
              </a:spcAft>
              <a:buNone/>
            </a:pPr>
            <a:r>
              <a:rPr lang="en" sz="7200">
                <a:solidFill>
                  <a:srgbClr val="FFFFFF"/>
                </a:solidFill>
                <a:latin typeface="Just Another Hand"/>
                <a:ea typeface="Just Another Hand"/>
                <a:cs typeface="Just Another Hand"/>
                <a:sym typeface="Just Another Hand"/>
              </a:rPr>
              <a:t>After you have watched the presentation</a:t>
            </a:r>
            <a:endParaRPr sz="7200">
              <a:solidFill>
                <a:srgbClr val="FFFFFF"/>
              </a:solidFill>
              <a:latin typeface="Just Another Hand"/>
              <a:ea typeface="Just Another Hand"/>
              <a:cs typeface="Just Another Hand"/>
              <a:sym typeface="Just Another Hand"/>
            </a:endParaRPr>
          </a:p>
        </p:txBody>
      </p:sp>
      <p:pic>
        <p:nvPicPr>
          <p:cNvPr id="194" name="Google Shape;194;p36"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4"/>
          </p:cNvPr>
          <p:cNvPicPr preferRelativeResize="0"/>
          <p:nvPr/>
        </p:nvPicPr>
        <p:blipFill>
          <a:blip r:embed="rId5">
            <a:alphaModFix/>
          </a:blip>
          <a:stretch>
            <a:fillRect/>
          </a:stretch>
        </p:blipFill>
        <p:spPr>
          <a:xfrm>
            <a:off x="8698800" y="222250"/>
            <a:ext cx="133500" cy="10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8"/>
        <p:cNvGrpSpPr/>
        <p:nvPr/>
      </p:nvGrpSpPr>
      <p:grpSpPr>
        <a:xfrm>
          <a:off x="0" y="0"/>
          <a:ext cx="0" cy="0"/>
          <a:chOff x="0" y="0"/>
          <a:chExt cx="0" cy="0"/>
        </a:xfrm>
      </p:grpSpPr>
      <p:pic>
        <p:nvPicPr>
          <p:cNvPr id="199" name="Google Shape;199;p37"/>
          <p:cNvPicPr preferRelativeResize="0"/>
          <p:nvPr/>
        </p:nvPicPr>
        <p:blipFill rotWithShape="1">
          <a:blip r:embed="rId3">
            <a:alphaModFix/>
          </a:blip>
          <a:srcRect l="79969" t="23281" r="-3190" b="23110"/>
          <a:stretch/>
        </p:blipFill>
        <p:spPr>
          <a:xfrm flipH="1">
            <a:off x="5255912" y="1948863"/>
            <a:ext cx="2793363" cy="2785250"/>
          </a:xfrm>
          <a:prstGeom prst="rect">
            <a:avLst/>
          </a:prstGeom>
          <a:noFill/>
          <a:ln>
            <a:noFill/>
          </a:ln>
        </p:spPr>
      </p:pic>
      <p:sp>
        <p:nvSpPr>
          <p:cNvPr id="200" name="Google Shape;200;p37"/>
          <p:cNvSpPr txBox="1"/>
          <p:nvPr/>
        </p:nvSpPr>
        <p:spPr>
          <a:xfrm>
            <a:off x="4821325" y="4410300"/>
            <a:ext cx="6398700" cy="7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1" name="Google Shape;201;p37"/>
          <p:cNvPicPr preferRelativeResize="0"/>
          <p:nvPr/>
        </p:nvPicPr>
        <p:blipFill>
          <a:blip r:embed="rId4">
            <a:alphaModFix/>
          </a:blip>
          <a:stretch>
            <a:fillRect/>
          </a:stretch>
        </p:blipFill>
        <p:spPr>
          <a:xfrm>
            <a:off x="1155325" y="1412389"/>
            <a:ext cx="2918451" cy="2650925"/>
          </a:xfrm>
          <a:prstGeom prst="rect">
            <a:avLst/>
          </a:prstGeom>
          <a:noFill/>
          <a:ln>
            <a:noFill/>
          </a:ln>
        </p:spPr>
      </p:pic>
      <p:sp>
        <p:nvSpPr>
          <p:cNvPr id="202" name="Google Shape;202;p37"/>
          <p:cNvSpPr txBox="1"/>
          <p:nvPr/>
        </p:nvSpPr>
        <p:spPr>
          <a:xfrm>
            <a:off x="2055175" y="188850"/>
            <a:ext cx="533100" cy="5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3" name="Google Shape;203;p37" descr="Glossy, Number, Numbers, Numerals, One, Red"/>
          <p:cNvPicPr preferRelativeResize="0"/>
          <p:nvPr/>
        </p:nvPicPr>
        <p:blipFill>
          <a:blip r:embed="rId5">
            <a:alphaModFix/>
          </a:blip>
          <a:stretch>
            <a:fillRect/>
          </a:stretch>
        </p:blipFill>
        <p:spPr>
          <a:xfrm>
            <a:off x="2361275" y="598850"/>
            <a:ext cx="373200" cy="746400"/>
          </a:xfrm>
          <a:prstGeom prst="rect">
            <a:avLst/>
          </a:prstGeom>
          <a:noFill/>
          <a:ln>
            <a:noFill/>
          </a:ln>
        </p:spPr>
      </p:pic>
      <p:pic>
        <p:nvPicPr>
          <p:cNvPr id="204" name="Google Shape;204;p37" descr="Glossy, Number, Numbers, Numerals, One, Red"/>
          <p:cNvPicPr preferRelativeResize="0"/>
          <p:nvPr/>
        </p:nvPicPr>
        <p:blipFill>
          <a:blip r:embed="rId5">
            <a:alphaModFix/>
          </a:blip>
          <a:stretch>
            <a:fillRect/>
          </a:stretch>
        </p:blipFill>
        <p:spPr>
          <a:xfrm>
            <a:off x="5170550" y="2198550"/>
            <a:ext cx="373200" cy="746400"/>
          </a:xfrm>
          <a:prstGeom prst="rect">
            <a:avLst/>
          </a:prstGeom>
          <a:noFill/>
          <a:ln>
            <a:noFill/>
          </a:ln>
        </p:spPr>
      </p:pic>
      <p:pic>
        <p:nvPicPr>
          <p:cNvPr id="205" name="Google Shape;205;p37" descr="Four, Glossy, Light Red, Number, Numbers, Numerals"/>
          <p:cNvPicPr preferRelativeResize="0"/>
          <p:nvPr/>
        </p:nvPicPr>
        <p:blipFill>
          <a:blip r:embed="rId6">
            <a:alphaModFix/>
          </a:blip>
          <a:stretch>
            <a:fillRect/>
          </a:stretch>
        </p:blipFill>
        <p:spPr>
          <a:xfrm>
            <a:off x="1482700" y="4130475"/>
            <a:ext cx="464550" cy="689800"/>
          </a:xfrm>
          <a:prstGeom prst="rect">
            <a:avLst/>
          </a:prstGeom>
          <a:noFill/>
          <a:ln>
            <a:noFill/>
          </a:ln>
        </p:spPr>
      </p:pic>
      <p:pic>
        <p:nvPicPr>
          <p:cNvPr id="206" name="Google Shape;206;p37" descr="Four, Glossy, Light Red, Number, Numbers, Numerals"/>
          <p:cNvPicPr preferRelativeResize="0"/>
          <p:nvPr/>
        </p:nvPicPr>
        <p:blipFill>
          <a:blip r:embed="rId6">
            <a:alphaModFix/>
          </a:blip>
          <a:stretch>
            <a:fillRect/>
          </a:stretch>
        </p:blipFill>
        <p:spPr>
          <a:xfrm>
            <a:off x="7278525" y="883500"/>
            <a:ext cx="464550" cy="689800"/>
          </a:xfrm>
          <a:prstGeom prst="rect">
            <a:avLst/>
          </a:prstGeom>
          <a:noFill/>
          <a:ln>
            <a:noFill/>
          </a:ln>
        </p:spPr>
      </p:pic>
      <p:pic>
        <p:nvPicPr>
          <p:cNvPr id="207" name="Google Shape;207;p37" descr="Brown, Glossy, Number, Numbers, Numerals, Two"/>
          <p:cNvPicPr preferRelativeResize="0"/>
          <p:nvPr/>
        </p:nvPicPr>
        <p:blipFill>
          <a:blip r:embed="rId7">
            <a:alphaModFix/>
          </a:blip>
          <a:stretch>
            <a:fillRect/>
          </a:stretch>
        </p:blipFill>
        <p:spPr>
          <a:xfrm>
            <a:off x="4107450" y="2212550"/>
            <a:ext cx="464550" cy="718400"/>
          </a:xfrm>
          <a:prstGeom prst="rect">
            <a:avLst/>
          </a:prstGeom>
          <a:noFill/>
          <a:ln>
            <a:noFill/>
          </a:ln>
        </p:spPr>
      </p:pic>
      <p:pic>
        <p:nvPicPr>
          <p:cNvPr id="208" name="Google Shape;208;p37"/>
          <p:cNvPicPr preferRelativeResize="0"/>
          <p:nvPr/>
        </p:nvPicPr>
        <p:blipFill>
          <a:blip r:embed="rId8">
            <a:alphaModFix/>
          </a:blip>
          <a:stretch>
            <a:fillRect/>
          </a:stretch>
        </p:blipFill>
        <p:spPr>
          <a:xfrm>
            <a:off x="3414975" y="4158600"/>
            <a:ext cx="373200" cy="633549"/>
          </a:xfrm>
          <a:prstGeom prst="rect">
            <a:avLst/>
          </a:prstGeom>
          <a:noFill/>
          <a:ln>
            <a:noFill/>
          </a:ln>
        </p:spPr>
      </p:pic>
      <p:pic>
        <p:nvPicPr>
          <p:cNvPr id="209" name="Google Shape;209;p37"/>
          <p:cNvPicPr preferRelativeResize="0"/>
          <p:nvPr/>
        </p:nvPicPr>
        <p:blipFill>
          <a:blip r:embed="rId8">
            <a:alphaModFix/>
          </a:blip>
          <a:stretch>
            <a:fillRect/>
          </a:stretch>
        </p:blipFill>
        <p:spPr>
          <a:xfrm>
            <a:off x="6833450" y="711700"/>
            <a:ext cx="373200" cy="633549"/>
          </a:xfrm>
          <a:prstGeom prst="rect">
            <a:avLst/>
          </a:prstGeom>
          <a:noFill/>
          <a:ln>
            <a:noFill/>
          </a:ln>
        </p:spPr>
      </p:pic>
      <p:pic>
        <p:nvPicPr>
          <p:cNvPr id="210" name="Google Shape;210;p37" descr="Five, Glossy, Gold, Keyword Pictures"/>
          <p:cNvPicPr preferRelativeResize="0"/>
          <p:nvPr/>
        </p:nvPicPr>
        <p:blipFill>
          <a:blip r:embed="rId9">
            <a:alphaModFix/>
          </a:blip>
          <a:stretch>
            <a:fillRect/>
          </a:stretch>
        </p:blipFill>
        <p:spPr>
          <a:xfrm>
            <a:off x="657100" y="2225775"/>
            <a:ext cx="464550" cy="691945"/>
          </a:xfrm>
          <a:prstGeom prst="rect">
            <a:avLst/>
          </a:prstGeom>
          <a:noFill/>
          <a:ln>
            <a:noFill/>
          </a:ln>
        </p:spPr>
      </p:pic>
      <p:pic>
        <p:nvPicPr>
          <p:cNvPr id="211" name="Google Shape;211;p37" descr="Brown, Glossy, Number, Numbers, Numerals, Two"/>
          <p:cNvPicPr preferRelativeResize="0"/>
          <p:nvPr/>
        </p:nvPicPr>
        <p:blipFill>
          <a:blip r:embed="rId7">
            <a:alphaModFix/>
          </a:blip>
          <a:stretch>
            <a:fillRect/>
          </a:stretch>
        </p:blipFill>
        <p:spPr>
          <a:xfrm>
            <a:off x="6170600" y="869200"/>
            <a:ext cx="464550" cy="718400"/>
          </a:xfrm>
          <a:prstGeom prst="rect">
            <a:avLst/>
          </a:prstGeom>
          <a:noFill/>
          <a:ln>
            <a:noFill/>
          </a:ln>
        </p:spPr>
      </p:pic>
      <p:pic>
        <p:nvPicPr>
          <p:cNvPr id="212" name="Google Shape;212;p37" descr="Five, Glossy, Gold, Keyword Pictures"/>
          <p:cNvPicPr preferRelativeResize="0"/>
          <p:nvPr/>
        </p:nvPicPr>
        <p:blipFill>
          <a:blip r:embed="rId9">
            <a:alphaModFix/>
          </a:blip>
          <a:stretch>
            <a:fillRect/>
          </a:stretch>
        </p:blipFill>
        <p:spPr>
          <a:xfrm>
            <a:off x="7678450" y="1345250"/>
            <a:ext cx="464550" cy="691945"/>
          </a:xfrm>
          <a:prstGeom prst="rect">
            <a:avLst/>
          </a:prstGeom>
          <a:noFill/>
          <a:ln>
            <a:noFill/>
          </a:ln>
        </p:spPr>
      </p:pic>
      <p:pic>
        <p:nvPicPr>
          <p:cNvPr id="213" name="Google Shape;213;p37"/>
          <p:cNvPicPr preferRelativeResize="0"/>
          <p:nvPr/>
        </p:nvPicPr>
        <p:blipFill rotWithShape="1">
          <a:blip r:embed="rId10">
            <a:alphaModFix/>
          </a:blip>
          <a:srcRect l="86145" t="73002"/>
          <a:stretch/>
        </p:blipFill>
        <p:spPr>
          <a:xfrm rot="486213">
            <a:off x="8113218" y="3835037"/>
            <a:ext cx="1076189" cy="1549973"/>
          </a:xfrm>
          <a:prstGeom prst="rect">
            <a:avLst/>
          </a:prstGeom>
          <a:noFill/>
          <a:ln>
            <a:noFill/>
          </a:ln>
        </p:spPr>
      </p:pic>
      <p:pic>
        <p:nvPicPr>
          <p:cNvPr id="214" name="Google Shape;214;p37"/>
          <p:cNvPicPr preferRelativeResize="0"/>
          <p:nvPr/>
        </p:nvPicPr>
        <p:blipFill rotWithShape="1">
          <a:blip r:embed="rId11">
            <a:alphaModFix/>
          </a:blip>
          <a:srcRect l="75929" b="56726"/>
          <a:stretch/>
        </p:blipFill>
        <p:spPr>
          <a:xfrm>
            <a:off x="8199900" y="-115979"/>
            <a:ext cx="1150275" cy="1528379"/>
          </a:xfrm>
          <a:prstGeom prst="rect">
            <a:avLst/>
          </a:prstGeom>
          <a:noFill/>
          <a:ln>
            <a:noFill/>
          </a:ln>
        </p:spPr>
      </p:pic>
      <p:pic>
        <p:nvPicPr>
          <p:cNvPr id="215" name="Google Shape;215;p37"/>
          <p:cNvPicPr preferRelativeResize="0"/>
          <p:nvPr/>
        </p:nvPicPr>
        <p:blipFill rotWithShape="1">
          <a:blip r:embed="rId12">
            <a:alphaModFix/>
          </a:blip>
          <a:srcRect r="78503" b="32827"/>
          <a:stretch/>
        </p:blipFill>
        <p:spPr>
          <a:xfrm flipH="1">
            <a:off x="-458098" y="1859448"/>
            <a:ext cx="1314474" cy="3035676"/>
          </a:xfrm>
          <a:prstGeom prst="rect">
            <a:avLst/>
          </a:prstGeom>
          <a:noFill/>
          <a:ln>
            <a:noFill/>
          </a:ln>
        </p:spPr>
      </p:pic>
      <p:pic>
        <p:nvPicPr>
          <p:cNvPr id="216" name="Google Shape;216;p37"/>
          <p:cNvPicPr preferRelativeResize="0"/>
          <p:nvPr/>
        </p:nvPicPr>
        <p:blipFill rotWithShape="1">
          <a:blip r:embed="rId13">
            <a:alphaModFix/>
          </a:blip>
          <a:srcRect l="13837" t="4536" r="58548" b="59318"/>
          <a:stretch/>
        </p:blipFill>
        <p:spPr>
          <a:xfrm rot="553813">
            <a:off x="7757200" y="937650"/>
            <a:ext cx="1921874" cy="1721900"/>
          </a:xfrm>
          <a:prstGeom prst="rect">
            <a:avLst/>
          </a:prstGeom>
          <a:noFill/>
          <a:ln>
            <a:noFill/>
          </a:ln>
        </p:spPr>
      </p:pic>
      <p:pic>
        <p:nvPicPr>
          <p:cNvPr id="217" name="Google Shape;217;p37"/>
          <p:cNvPicPr preferRelativeResize="0"/>
          <p:nvPr/>
        </p:nvPicPr>
        <p:blipFill rotWithShape="1">
          <a:blip r:embed="rId14">
            <a:alphaModFix/>
          </a:blip>
          <a:srcRect l="40590" t="45850" r="31080" b="17278"/>
          <a:stretch/>
        </p:blipFill>
        <p:spPr>
          <a:xfrm rot="2884213">
            <a:off x="8122226" y="2474101"/>
            <a:ext cx="1558621" cy="1499302"/>
          </a:xfrm>
          <a:prstGeom prst="rect">
            <a:avLst/>
          </a:prstGeom>
          <a:noFill/>
          <a:ln>
            <a:noFill/>
          </a:ln>
        </p:spPr>
      </p:pic>
      <p:pic>
        <p:nvPicPr>
          <p:cNvPr id="218" name="Google Shape;218;p37"/>
          <p:cNvPicPr preferRelativeResize="0"/>
          <p:nvPr/>
        </p:nvPicPr>
        <p:blipFill rotWithShape="1">
          <a:blip r:embed="rId15">
            <a:alphaModFix/>
          </a:blip>
          <a:srcRect l="68773" t="72570" r="14698"/>
          <a:stretch/>
        </p:blipFill>
        <p:spPr>
          <a:xfrm rot="-1054743">
            <a:off x="-139677" y="-261125"/>
            <a:ext cx="1150277" cy="1410851"/>
          </a:xfrm>
          <a:prstGeom prst="rect">
            <a:avLst/>
          </a:prstGeom>
          <a:noFill/>
          <a:ln>
            <a:noFill/>
          </a:ln>
        </p:spPr>
      </p:pic>
      <p:pic>
        <p:nvPicPr>
          <p:cNvPr id="219" name="Google Shape;219;p37"/>
          <p:cNvPicPr preferRelativeResize="0"/>
          <p:nvPr/>
        </p:nvPicPr>
        <p:blipFill rotWithShape="1">
          <a:blip r:embed="rId16">
            <a:alphaModFix/>
          </a:blip>
          <a:srcRect l="39791" t="82073" r="48396"/>
          <a:stretch/>
        </p:blipFill>
        <p:spPr>
          <a:xfrm>
            <a:off x="3" y="1115150"/>
            <a:ext cx="822074" cy="922050"/>
          </a:xfrm>
          <a:prstGeom prst="rect">
            <a:avLst/>
          </a:prstGeom>
          <a:noFill/>
          <a:ln>
            <a:noFill/>
          </a:ln>
        </p:spPr>
      </p:pic>
      <p:pic>
        <p:nvPicPr>
          <p:cNvPr id="220" name="Google Shape;220;p37"/>
          <p:cNvPicPr preferRelativeResize="0"/>
          <p:nvPr/>
        </p:nvPicPr>
        <p:blipFill rotWithShape="1">
          <a:blip r:embed="rId17">
            <a:alphaModFix/>
          </a:blip>
          <a:srcRect l="52196" t="82073" r="33648"/>
          <a:stretch/>
        </p:blipFill>
        <p:spPr>
          <a:xfrm>
            <a:off x="396802" y="4234650"/>
            <a:ext cx="985149" cy="922050"/>
          </a:xfrm>
          <a:prstGeom prst="rect">
            <a:avLst/>
          </a:prstGeom>
          <a:noFill/>
          <a:ln>
            <a:noFill/>
          </a:ln>
        </p:spPr>
      </p:pic>
      <p:pic>
        <p:nvPicPr>
          <p:cNvPr id="221" name="Google Shape;221;p37"/>
          <p:cNvPicPr preferRelativeResize="0"/>
          <p:nvPr/>
        </p:nvPicPr>
        <p:blipFill rotWithShape="1">
          <a:blip r:embed="rId18">
            <a:alphaModFix/>
          </a:blip>
          <a:srcRect l="75929" b="56726"/>
          <a:stretch/>
        </p:blipFill>
        <p:spPr>
          <a:xfrm>
            <a:off x="564000" y="796058"/>
            <a:ext cx="650774" cy="864691"/>
          </a:xfrm>
          <a:prstGeom prst="rect">
            <a:avLst/>
          </a:prstGeom>
          <a:noFill/>
          <a:ln>
            <a:noFill/>
          </a:ln>
        </p:spPr>
      </p:pic>
      <p:pic>
        <p:nvPicPr>
          <p:cNvPr id="222" name="Google Shape;222;p37"/>
          <p:cNvPicPr preferRelativeResize="0"/>
          <p:nvPr/>
        </p:nvPicPr>
        <p:blipFill rotWithShape="1">
          <a:blip r:embed="rId19">
            <a:alphaModFix/>
          </a:blip>
          <a:srcRect t="-10150" b="10150"/>
          <a:stretch/>
        </p:blipFill>
        <p:spPr>
          <a:xfrm>
            <a:off x="7908375" y="3588225"/>
            <a:ext cx="822077" cy="822077"/>
          </a:xfrm>
          <a:prstGeom prst="rect">
            <a:avLst/>
          </a:prstGeom>
          <a:noFill/>
          <a:ln>
            <a:noFill/>
          </a:ln>
        </p:spPr>
      </p:pic>
      <p:pic>
        <p:nvPicPr>
          <p:cNvPr id="223" name="Google Shape;223;p37"/>
          <p:cNvPicPr preferRelativeResize="0"/>
          <p:nvPr/>
        </p:nvPicPr>
        <p:blipFill>
          <a:blip r:embed="rId19">
            <a:alphaModFix/>
          </a:blip>
          <a:stretch>
            <a:fillRect/>
          </a:stretch>
        </p:blipFill>
        <p:spPr>
          <a:xfrm>
            <a:off x="-117642" y="2143051"/>
            <a:ext cx="633552" cy="633552"/>
          </a:xfrm>
          <a:prstGeom prst="rect">
            <a:avLst/>
          </a:prstGeom>
          <a:noFill/>
          <a:ln>
            <a:noFill/>
          </a:ln>
        </p:spPr>
      </p:pic>
      <p:pic>
        <p:nvPicPr>
          <p:cNvPr id="224" name="Google Shape;224;p37"/>
          <p:cNvPicPr preferRelativeResize="0"/>
          <p:nvPr/>
        </p:nvPicPr>
        <p:blipFill rotWithShape="1">
          <a:blip r:embed="rId19">
            <a:alphaModFix/>
          </a:blip>
          <a:srcRect t="-10150" b="10150"/>
          <a:stretch/>
        </p:blipFill>
        <p:spPr>
          <a:xfrm>
            <a:off x="8528338" y="-282625"/>
            <a:ext cx="746400" cy="746400"/>
          </a:xfrm>
          <a:prstGeom prst="rect">
            <a:avLst/>
          </a:prstGeom>
          <a:noFill/>
          <a:ln>
            <a:noFill/>
          </a:ln>
        </p:spPr>
      </p:pic>
      <p:pic>
        <p:nvPicPr>
          <p:cNvPr id="225" name="Google Shape;225;p37"/>
          <p:cNvPicPr preferRelativeResize="0"/>
          <p:nvPr/>
        </p:nvPicPr>
        <p:blipFill>
          <a:blip r:embed="rId19">
            <a:alphaModFix/>
          </a:blip>
          <a:stretch>
            <a:fillRect/>
          </a:stretch>
        </p:blipFill>
        <p:spPr>
          <a:xfrm>
            <a:off x="8" y="4234651"/>
            <a:ext cx="633552" cy="633552"/>
          </a:xfrm>
          <a:prstGeom prst="rect">
            <a:avLst/>
          </a:prstGeom>
          <a:noFill/>
          <a:ln>
            <a:noFill/>
          </a:ln>
        </p:spPr>
      </p:pic>
      <p:pic>
        <p:nvPicPr>
          <p:cNvPr id="226" name="Google Shape;226;p37"/>
          <p:cNvPicPr preferRelativeResize="0"/>
          <p:nvPr/>
        </p:nvPicPr>
        <p:blipFill rotWithShape="1">
          <a:blip r:embed="rId13">
            <a:alphaModFix/>
          </a:blip>
          <a:srcRect l="13837" t="4536" r="77061" b="79698"/>
          <a:stretch/>
        </p:blipFill>
        <p:spPr>
          <a:xfrm rot="553820">
            <a:off x="7879196" y="4507596"/>
            <a:ext cx="633421" cy="750971"/>
          </a:xfrm>
          <a:prstGeom prst="rect">
            <a:avLst/>
          </a:prstGeom>
          <a:noFill/>
          <a:ln>
            <a:noFill/>
          </a:ln>
        </p:spPr>
      </p:pic>
      <p:pic>
        <p:nvPicPr>
          <p:cNvPr id="227" name="Google Shape;227;p37"/>
          <p:cNvPicPr preferRelativeResize="0"/>
          <p:nvPr/>
        </p:nvPicPr>
        <p:blipFill rotWithShape="1">
          <a:blip r:embed="rId10">
            <a:alphaModFix/>
          </a:blip>
          <a:srcRect l="13837" t="4536" r="77061" b="79698"/>
          <a:stretch/>
        </p:blipFill>
        <p:spPr>
          <a:xfrm rot="553783">
            <a:off x="3386286" y="428021"/>
            <a:ext cx="369173" cy="437654"/>
          </a:xfrm>
          <a:prstGeom prst="rect">
            <a:avLst/>
          </a:prstGeom>
          <a:noFill/>
          <a:ln>
            <a:noFill/>
          </a:ln>
        </p:spPr>
      </p:pic>
      <p:pic>
        <p:nvPicPr>
          <p:cNvPr id="228" name="Google Shape;228;p37"/>
          <p:cNvPicPr preferRelativeResize="0"/>
          <p:nvPr/>
        </p:nvPicPr>
        <p:blipFill rotWithShape="1">
          <a:blip r:embed="rId13">
            <a:alphaModFix/>
          </a:blip>
          <a:srcRect l="13837" t="4536" r="77061" b="79698"/>
          <a:stretch/>
        </p:blipFill>
        <p:spPr>
          <a:xfrm rot="553783">
            <a:off x="4338561" y="134421"/>
            <a:ext cx="369173" cy="437654"/>
          </a:xfrm>
          <a:prstGeom prst="rect">
            <a:avLst/>
          </a:prstGeom>
          <a:noFill/>
          <a:ln>
            <a:noFill/>
          </a:ln>
        </p:spPr>
      </p:pic>
      <p:pic>
        <p:nvPicPr>
          <p:cNvPr id="229" name="Google Shape;229;p37"/>
          <p:cNvPicPr preferRelativeResize="0"/>
          <p:nvPr/>
        </p:nvPicPr>
        <p:blipFill rotWithShape="1">
          <a:blip r:embed="rId10">
            <a:alphaModFix/>
          </a:blip>
          <a:srcRect l="13837" t="4536" r="77061" b="79698"/>
          <a:stretch/>
        </p:blipFill>
        <p:spPr>
          <a:xfrm rot="553788">
            <a:off x="1215999" y="144071"/>
            <a:ext cx="502201" cy="595360"/>
          </a:xfrm>
          <a:prstGeom prst="rect">
            <a:avLst/>
          </a:prstGeom>
          <a:noFill/>
          <a:ln>
            <a:noFill/>
          </a:ln>
        </p:spPr>
      </p:pic>
      <p:pic>
        <p:nvPicPr>
          <p:cNvPr id="230" name="Google Shape;230;p37"/>
          <p:cNvPicPr preferRelativeResize="0"/>
          <p:nvPr/>
        </p:nvPicPr>
        <p:blipFill rotWithShape="1">
          <a:blip r:embed="rId10">
            <a:alphaModFix/>
          </a:blip>
          <a:srcRect l="13837" t="4536" r="77061" b="79698"/>
          <a:stretch/>
        </p:blipFill>
        <p:spPr>
          <a:xfrm rot="553783">
            <a:off x="5446823" y="225471"/>
            <a:ext cx="369173" cy="437654"/>
          </a:xfrm>
          <a:prstGeom prst="rect">
            <a:avLst/>
          </a:prstGeom>
          <a:noFill/>
          <a:ln>
            <a:noFill/>
          </a:ln>
        </p:spPr>
      </p:pic>
      <p:pic>
        <p:nvPicPr>
          <p:cNvPr id="231" name="Google Shape;231;p37"/>
          <p:cNvPicPr preferRelativeResize="0"/>
          <p:nvPr/>
        </p:nvPicPr>
        <p:blipFill rotWithShape="1">
          <a:blip r:embed="rId13">
            <a:alphaModFix/>
          </a:blip>
          <a:srcRect l="13837" t="4536" r="77061" b="79698"/>
          <a:stretch/>
        </p:blipFill>
        <p:spPr>
          <a:xfrm rot="553783">
            <a:off x="6555061" y="134421"/>
            <a:ext cx="369173" cy="437654"/>
          </a:xfrm>
          <a:prstGeom prst="rect">
            <a:avLst/>
          </a:prstGeom>
          <a:noFill/>
          <a:ln>
            <a:noFill/>
          </a:ln>
        </p:spPr>
      </p:pic>
      <p:pic>
        <p:nvPicPr>
          <p:cNvPr id="232" name="Google Shape;232;p37"/>
          <p:cNvPicPr preferRelativeResize="0"/>
          <p:nvPr/>
        </p:nvPicPr>
        <p:blipFill rotWithShape="1">
          <a:blip r:embed="rId13">
            <a:alphaModFix/>
          </a:blip>
          <a:srcRect l="13837" t="4536" r="77061" b="79698"/>
          <a:stretch/>
        </p:blipFill>
        <p:spPr>
          <a:xfrm rot="553783">
            <a:off x="3199698" y="4812596"/>
            <a:ext cx="369173" cy="437654"/>
          </a:xfrm>
          <a:prstGeom prst="rect">
            <a:avLst/>
          </a:prstGeom>
          <a:noFill/>
          <a:ln>
            <a:noFill/>
          </a:ln>
        </p:spPr>
      </p:pic>
      <p:pic>
        <p:nvPicPr>
          <p:cNvPr id="233" name="Google Shape;233;p37"/>
          <p:cNvPicPr preferRelativeResize="0"/>
          <p:nvPr/>
        </p:nvPicPr>
        <p:blipFill rotWithShape="1">
          <a:blip r:embed="rId13">
            <a:alphaModFix/>
          </a:blip>
          <a:srcRect l="13837" t="4536" r="77061" b="79698"/>
          <a:stretch/>
        </p:blipFill>
        <p:spPr>
          <a:xfrm rot="553783">
            <a:off x="2767186" y="67271"/>
            <a:ext cx="369173" cy="437654"/>
          </a:xfrm>
          <a:prstGeom prst="rect">
            <a:avLst/>
          </a:prstGeom>
          <a:noFill/>
          <a:ln>
            <a:noFill/>
          </a:ln>
        </p:spPr>
      </p:pic>
      <p:pic>
        <p:nvPicPr>
          <p:cNvPr id="234" name="Google Shape;234;p37"/>
          <p:cNvPicPr preferRelativeResize="0"/>
          <p:nvPr/>
        </p:nvPicPr>
        <p:blipFill rotWithShape="1">
          <a:blip r:embed="rId13">
            <a:alphaModFix/>
          </a:blip>
          <a:srcRect l="13837" t="4536" r="77061" b="79698"/>
          <a:stretch/>
        </p:blipFill>
        <p:spPr>
          <a:xfrm rot="553783">
            <a:off x="4417936" y="4664246"/>
            <a:ext cx="369173" cy="437654"/>
          </a:xfrm>
          <a:prstGeom prst="rect">
            <a:avLst/>
          </a:prstGeom>
          <a:noFill/>
          <a:ln>
            <a:noFill/>
          </a:ln>
        </p:spPr>
      </p:pic>
      <p:pic>
        <p:nvPicPr>
          <p:cNvPr id="235" name="Google Shape;235;p37"/>
          <p:cNvPicPr preferRelativeResize="0"/>
          <p:nvPr/>
        </p:nvPicPr>
        <p:blipFill rotWithShape="1">
          <a:blip r:embed="rId10">
            <a:alphaModFix/>
          </a:blip>
          <a:srcRect l="13837" t="4536" r="77061" b="79698"/>
          <a:stretch/>
        </p:blipFill>
        <p:spPr>
          <a:xfrm rot="553783">
            <a:off x="4960986" y="4391196"/>
            <a:ext cx="369173" cy="437654"/>
          </a:xfrm>
          <a:prstGeom prst="rect">
            <a:avLst/>
          </a:prstGeom>
          <a:noFill/>
          <a:ln>
            <a:noFill/>
          </a:ln>
        </p:spPr>
      </p:pic>
      <p:pic>
        <p:nvPicPr>
          <p:cNvPr id="236" name="Google Shape;236;p37"/>
          <p:cNvPicPr preferRelativeResize="0"/>
          <p:nvPr/>
        </p:nvPicPr>
        <p:blipFill rotWithShape="1">
          <a:blip r:embed="rId13">
            <a:alphaModFix/>
          </a:blip>
          <a:srcRect l="13837" t="4536" r="77061" b="79698"/>
          <a:stretch/>
        </p:blipFill>
        <p:spPr>
          <a:xfrm rot="553783">
            <a:off x="5813261" y="4812596"/>
            <a:ext cx="369173" cy="437654"/>
          </a:xfrm>
          <a:prstGeom prst="rect">
            <a:avLst/>
          </a:prstGeom>
          <a:noFill/>
          <a:ln>
            <a:noFill/>
          </a:ln>
        </p:spPr>
      </p:pic>
      <p:pic>
        <p:nvPicPr>
          <p:cNvPr id="237" name="Google Shape;237;p37"/>
          <p:cNvPicPr preferRelativeResize="0"/>
          <p:nvPr/>
        </p:nvPicPr>
        <p:blipFill rotWithShape="1">
          <a:blip r:embed="rId13">
            <a:alphaModFix/>
          </a:blip>
          <a:srcRect l="13837" t="4536" r="77061" b="79698"/>
          <a:stretch/>
        </p:blipFill>
        <p:spPr>
          <a:xfrm rot="553783">
            <a:off x="6602311" y="4760871"/>
            <a:ext cx="369173" cy="437654"/>
          </a:xfrm>
          <a:prstGeom prst="rect">
            <a:avLst/>
          </a:prstGeom>
          <a:noFill/>
          <a:ln>
            <a:noFill/>
          </a:ln>
        </p:spPr>
      </p:pic>
      <p:pic>
        <p:nvPicPr>
          <p:cNvPr id="238" name="Google Shape;238;p37"/>
          <p:cNvPicPr preferRelativeResize="0"/>
          <p:nvPr/>
        </p:nvPicPr>
        <p:blipFill rotWithShape="1">
          <a:blip r:embed="rId10">
            <a:alphaModFix/>
          </a:blip>
          <a:srcRect l="13837" t="4536" r="77061" b="79698"/>
          <a:stretch/>
        </p:blipFill>
        <p:spPr>
          <a:xfrm rot="553783">
            <a:off x="1229511" y="4760871"/>
            <a:ext cx="369173" cy="437654"/>
          </a:xfrm>
          <a:prstGeom prst="rect">
            <a:avLst/>
          </a:prstGeom>
          <a:noFill/>
          <a:ln>
            <a:noFill/>
          </a:ln>
        </p:spPr>
      </p:pic>
      <p:pic>
        <p:nvPicPr>
          <p:cNvPr id="239" name="Google Shape;239;p37"/>
          <p:cNvPicPr preferRelativeResize="0"/>
          <p:nvPr/>
        </p:nvPicPr>
        <p:blipFill rotWithShape="1">
          <a:blip r:embed="rId13">
            <a:alphaModFix/>
          </a:blip>
          <a:srcRect l="13837" t="4536" r="77061" b="79698"/>
          <a:stretch/>
        </p:blipFill>
        <p:spPr>
          <a:xfrm rot="553783">
            <a:off x="873536" y="3879796"/>
            <a:ext cx="369173" cy="437654"/>
          </a:xfrm>
          <a:prstGeom prst="rect">
            <a:avLst/>
          </a:prstGeom>
          <a:noFill/>
          <a:ln>
            <a:noFill/>
          </a:ln>
        </p:spPr>
      </p:pic>
      <p:pic>
        <p:nvPicPr>
          <p:cNvPr id="240" name="Google Shape;240;p37"/>
          <p:cNvPicPr preferRelativeResize="0"/>
          <p:nvPr/>
        </p:nvPicPr>
        <p:blipFill rotWithShape="1">
          <a:blip r:embed="rId10">
            <a:alphaModFix/>
          </a:blip>
          <a:srcRect l="13837" t="4536" r="77061" b="79698"/>
          <a:stretch/>
        </p:blipFill>
        <p:spPr>
          <a:xfrm rot="553802">
            <a:off x="7435944" y="4465893"/>
            <a:ext cx="447684" cy="530741"/>
          </a:xfrm>
          <a:prstGeom prst="rect">
            <a:avLst/>
          </a:prstGeom>
          <a:noFill/>
          <a:ln>
            <a:noFill/>
          </a:ln>
        </p:spPr>
      </p:pic>
      <p:pic>
        <p:nvPicPr>
          <p:cNvPr id="241" name="Google Shape;241;p37"/>
          <p:cNvPicPr preferRelativeResize="0"/>
          <p:nvPr/>
        </p:nvPicPr>
        <p:blipFill rotWithShape="1">
          <a:blip r:embed="rId13">
            <a:alphaModFix/>
          </a:blip>
          <a:srcRect l="13837" t="4536" r="77061" b="79698"/>
          <a:stretch/>
        </p:blipFill>
        <p:spPr>
          <a:xfrm rot="553783">
            <a:off x="980061" y="786796"/>
            <a:ext cx="369173" cy="437654"/>
          </a:xfrm>
          <a:prstGeom prst="rect">
            <a:avLst/>
          </a:prstGeom>
          <a:noFill/>
          <a:ln>
            <a:noFill/>
          </a:ln>
        </p:spPr>
      </p:pic>
      <p:pic>
        <p:nvPicPr>
          <p:cNvPr id="242" name="Google Shape;242;p37"/>
          <p:cNvPicPr preferRelativeResize="0"/>
          <p:nvPr/>
        </p:nvPicPr>
        <p:blipFill rotWithShape="1">
          <a:blip r:embed="rId10">
            <a:alphaModFix/>
          </a:blip>
          <a:srcRect l="13837" t="4536" r="77061" b="79698"/>
          <a:stretch/>
        </p:blipFill>
        <p:spPr>
          <a:xfrm rot="553783">
            <a:off x="8011336" y="330221"/>
            <a:ext cx="369173" cy="437654"/>
          </a:xfrm>
          <a:prstGeom prst="rect">
            <a:avLst/>
          </a:prstGeom>
          <a:noFill/>
          <a:ln>
            <a:noFill/>
          </a:ln>
        </p:spPr>
      </p:pic>
      <p:pic>
        <p:nvPicPr>
          <p:cNvPr id="243" name="Google Shape;243;p37"/>
          <p:cNvPicPr preferRelativeResize="0"/>
          <p:nvPr/>
        </p:nvPicPr>
        <p:blipFill rotWithShape="1">
          <a:blip r:embed="rId10">
            <a:alphaModFix/>
          </a:blip>
          <a:srcRect l="13837" t="4536" r="77061" b="79698"/>
          <a:stretch/>
        </p:blipFill>
        <p:spPr>
          <a:xfrm rot="553781">
            <a:off x="7414057" y="61937"/>
            <a:ext cx="491454" cy="582618"/>
          </a:xfrm>
          <a:prstGeom prst="rect">
            <a:avLst/>
          </a:prstGeom>
          <a:noFill/>
          <a:ln>
            <a:noFill/>
          </a:ln>
        </p:spPr>
      </p:pic>
      <p:pic>
        <p:nvPicPr>
          <p:cNvPr id="244" name="Google Shape;244;p37"/>
          <p:cNvPicPr preferRelativeResize="0"/>
          <p:nvPr/>
        </p:nvPicPr>
        <p:blipFill rotWithShape="1">
          <a:blip r:embed="rId10">
            <a:alphaModFix/>
          </a:blip>
          <a:srcRect l="13837" t="4536" r="77061" b="79698"/>
          <a:stretch/>
        </p:blipFill>
        <p:spPr>
          <a:xfrm rot="553783">
            <a:off x="2089873" y="4664246"/>
            <a:ext cx="369173" cy="437654"/>
          </a:xfrm>
          <a:prstGeom prst="rect">
            <a:avLst/>
          </a:prstGeom>
          <a:noFill/>
          <a:ln>
            <a:noFill/>
          </a:ln>
        </p:spPr>
      </p:pic>
      <p:pic>
        <p:nvPicPr>
          <p:cNvPr id="245" name="Google Shape;245;p37"/>
          <p:cNvPicPr preferRelativeResize="0"/>
          <p:nvPr/>
        </p:nvPicPr>
        <p:blipFill rotWithShape="1">
          <a:blip r:embed="rId10">
            <a:alphaModFix/>
          </a:blip>
          <a:srcRect l="13837" t="4536" r="77061" b="79698"/>
          <a:stretch/>
        </p:blipFill>
        <p:spPr>
          <a:xfrm rot="553783">
            <a:off x="794923" y="134421"/>
            <a:ext cx="369173" cy="43765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8"/>
          <p:cNvPicPr preferRelativeResize="0"/>
          <p:nvPr/>
        </p:nvPicPr>
        <p:blipFill rotWithShape="1">
          <a:blip r:embed="rId3">
            <a:alphaModFix/>
          </a:blip>
          <a:srcRect t="13932" b="43396"/>
          <a:stretch/>
        </p:blipFill>
        <p:spPr>
          <a:xfrm rot="-1">
            <a:off x="0" y="0"/>
            <a:ext cx="9200375" cy="5143503"/>
          </a:xfrm>
          <a:prstGeom prst="rect">
            <a:avLst/>
          </a:prstGeom>
          <a:noFill/>
          <a:ln>
            <a:noFill/>
          </a:ln>
        </p:spPr>
      </p:pic>
      <p:pic>
        <p:nvPicPr>
          <p:cNvPr id="251" name="Google Shape;251;p38"/>
          <p:cNvPicPr preferRelativeResize="0"/>
          <p:nvPr/>
        </p:nvPicPr>
        <p:blipFill>
          <a:blip r:embed="rId4">
            <a:alphaModFix amt="86000"/>
          </a:blip>
          <a:stretch>
            <a:fillRect/>
          </a:stretch>
        </p:blipFill>
        <p:spPr>
          <a:xfrm>
            <a:off x="1777569" y="0"/>
            <a:ext cx="5588864" cy="5143501"/>
          </a:xfrm>
          <a:prstGeom prst="rect">
            <a:avLst/>
          </a:prstGeom>
          <a:noFill/>
          <a:ln>
            <a:noFill/>
          </a:ln>
        </p:spPr>
      </p:pic>
      <p:sp>
        <p:nvSpPr>
          <p:cNvPr id="252" name="Google Shape;252;p38"/>
          <p:cNvSpPr txBox="1">
            <a:spLocks noGrp="1"/>
          </p:cNvSpPr>
          <p:nvPr>
            <p:ph type="title"/>
          </p:nvPr>
        </p:nvSpPr>
        <p:spPr>
          <a:xfrm>
            <a:off x="0" y="1446600"/>
            <a:ext cx="9200400" cy="1545900"/>
          </a:xfrm>
          <a:prstGeom prst="rect">
            <a:avLst/>
          </a:prstGeom>
          <a:effectLst>
            <a:outerShdw blurRad="228600" dist="247650" dir="16020000" algn="bl" rotWithShape="0">
              <a:srgbClr val="FFFF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0">
                <a:solidFill>
                  <a:srgbClr val="FFFFFF"/>
                </a:solidFill>
                <a:latin typeface="Just Another Hand"/>
                <a:ea typeface="Just Another Hand"/>
                <a:cs typeface="Just Another Hand"/>
                <a:sym typeface="Just Another Hand"/>
              </a:rPr>
              <a:t>Make your Star</a:t>
            </a:r>
            <a:endParaRPr sz="15000">
              <a:solidFill>
                <a:srgbClr val="FFFFFF"/>
              </a:solidFill>
              <a:latin typeface="Just Another Hand"/>
              <a:ea typeface="Just Another Hand"/>
              <a:cs typeface="Just Another Hand"/>
              <a:sym typeface="Just Another Han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6"/>
        <p:cNvGrpSpPr/>
        <p:nvPr/>
      </p:nvGrpSpPr>
      <p:grpSpPr>
        <a:xfrm>
          <a:off x="0" y="0"/>
          <a:ext cx="0" cy="0"/>
          <a:chOff x="0" y="0"/>
          <a:chExt cx="0" cy="0"/>
        </a:xfrm>
      </p:grpSpPr>
      <p:pic>
        <p:nvPicPr>
          <p:cNvPr id="257" name="Google Shape;257;p39" descr="Watercolour, Pink, Violet, Purple"/>
          <p:cNvPicPr preferRelativeResize="0"/>
          <p:nvPr/>
        </p:nvPicPr>
        <p:blipFill>
          <a:blip r:embed="rId3">
            <a:alphaModFix/>
          </a:blip>
          <a:stretch>
            <a:fillRect/>
          </a:stretch>
        </p:blipFill>
        <p:spPr>
          <a:xfrm>
            <a:off x="822075" y="531700"/>
            <a:ext cx="7659688" cy="4093075"/>
          </a:xfrm>
          <a:prstGeom prst="rect">
            <a:avLst/>
          </a:prstGeom>
          <a:noFill/>
          <a:ln>
            <a:noFill/>
          </a:ln>
        </p:spPr>
      </p:pic>
      <p:sp>
        <p:nvSpPr>
          <p:cNvPr id="258" name="Google Shape;258;p39"/>
          <p:cNvSpPr txBox="1"/>
          <p:nvPr/>
        </p:nvSpPr>
        <p:spPr>
          <a:xfrm>
            <a:off x="4821325" y="4410300"/>
            <a:ext cx="6398700" cy="7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39"/>
          <p:cNvSpPr txBox="1"/>
          <p:nvPr/>
        </p:nvSpPr>
        <p:spPr>
          <a:xfrm>
            <a:off x="2055175" y="188850"/>
            <a:ext cx="533100" cy="51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60" name="Google Shape;260;p39" descr="Glossy, Number, Numbers, Numerals, One, Red"/>
          <p:cNvPicPr preferRelativeResize="0"/>
          <p:nvPr/>
        </p:nvPicPr>
        <p:blipFill>
          <a:blip r:embed="rId4">
            <a:alphaModFix/>
          </a:blip>
          <a:stretch>
            <a:fillRect/>
          </a:stretch>
        </p:blipFill>
        <p:spPr>
          <a:xfrm>
            <a:off x="1677063" y="632425"/>
            <a:ext cx="373200" cy="746400"/>
          </a:xfrm>
          <a:prstGeom prst="rect">
            <a:avLst/>
          </a:prstGeom>
          <a:noFill/>
          <a:ln>
            <a:noFill/>
          </a:ln>
        </p:spPr>
      </p:pic>
      <p:pic>
        <p:nvPicPr>
          <p:cNvPr id="261" name="Google Shape;261;p39" descr="Four, Glossy, Light Red, Number, Numbers, Numerals"/>
          <p:cNvPicPr preferRelativeResize="0"/>
          <p:nvPr/>
        </p:nvPicPr>
        <p:blipFill>
          <a:blip r:embed="rId5">
            <a:alphaModFix/>
          </a:blip>
          <a:stretch>
            <a:fillRect/>
          </a:stretch>
        </p:blipFill>
        <p:spPr>
          <a:xfrm>
            <a:off x="1699725" y="3101425"/>
            <a:ext cx="464550" cy="689800"/>
          </a:xfrm>
          <a:prstGeom prst="rect">
            <a:avLst/>
          </a:prstGeom>
          <a:noFill/>
          <a:ln>
            <a:noFill/>
          </a:ln>
        </p:spPr>
      </p:pic>
      <p:pic>
        <p:nvPicPr>
          <p:cNvPr id="262" name="Google Shape;262;p39" descr="Brown, Glossy, Number, Numbers, Numerals, Two"/>
          <p:cNvPicPr preferRelativeResize="0"/>
          <p:nvPr/>
        </p:nvPicPr>
        <p:blipFill>
          <a:blip r:embed="rId6">
            <a:alphaModFix/>
          </a:blip>
          <a:stretch>
            <a:fillRect/>
          </a:stretch>
        </p:blipFill>
        <p:spPr>
          <a:xfrm>
            <a:off x="1646375" y="1480862"/>
            <a:ext cx="434600" cy="672084"/>
          </a:xfrm>
          <a:prstGeom prst="rect">
            <a:avLst/>
          </a:prstGeom>
          <a:noFill/>
          <a:ln>
            <a:noFill/>
          </a:ln>
        </p:spPr>
      </p:pic>
      <p:pic>
        <p:nvPicPr>
          <p:cNvPr id="263" name="Google Shape;263;p39"/>
          <p:cNvPicPr preferRelativeResize="0"/>
          <p:nvPr/>
        </p:nvPicPr>
        <p:blipFill>
          <a:blip r:embed="rId7">
            <a:alphaModFix/>
          </a:blip>
          <a:stretch>
            <a:fillRect/>
          </a:stretch>
        </p:blipFill>
        <p:spPr>
          <a:xfrm>
            <a:off x="1677075" y="2313620"/>
            <a:ext cx="373200" cy="633542"/>
          </a:xfrm>
          <a:prstGeom prst="rect">
            <a:avLst/>
          </a:prstGeom>
          <a:noFill/>
          <a:ln>
            <a:noFill/>
          </a:ln>
        </p:spPr>
      </p:pic>
      <p:pic>
        <p:nvPicPr>
          <p:cNvPr id="264" name="Google Shape;264;p39" descr="Five, Glossy, Gold, Keyword Pictures"/>
          <p:cNvPicPr preferRelativeResize="0"/>
          <p:nvPr/>
        </p:nvPicPr>
        <p:blipFill>
          <a:blip r:embed="rId8">
            <a:alphaModFix/>
          </a:blip>
          <a:stretch>
            <a:fillRect/>
          </a:stretch>
        </p:blipFill>
        <p:spPr>
          <a:xfrm>
            <a:off x="1699750" y="3945537"/>
            <a:ext cx="464550" cy="691945"/>
          </a:xfrm>
          <a:prstGeom prst="rect">
            <a:avLst/>
          </a:prstGeom>
          <a:noFill/>
          <a:ln>
            <a:noFill/>
          </a:ln>
        </p:spPr>
      </p:pic>
      <p:pic>
        <p:nvPicPr>
          <p:cNvPr id="265" name="Google Shape;265;p39"/>
          <p:cNvPicPr preferRelativeResize="0"/>
          <p:nvPr/>
        </p:nvPicPr>
        <p:blipFill rotWithShape="1">
          <a:blip r:embed="rId9">
            <a:alphaModFix/>
          </a:blip>
          <a:srcRect l="86145" t="73002"/>
          <a:stretch/>
        </p:blipFill>
        <p:spPr>
          <a:xfrm rot="1481773">
            <a:off x="8186257" y="3825622"/>
            <a:ext cx="1089260" cy="1568809"/>
          </a:xfrm>
          <a:prstGeom prst="rect">
            <a:avLst/>
          </a:prstGeom>
          <a:noFill/>
          <a:ln>
            <a:noFill/>
          </a:ln>
        </p:spPr>
      </p:pic>
      <p:pic>
        <p:nvPicPr>
          <p:cNvPr id="266" name="Google Shape;266;p39"/>
          <p:cNvPicPr preferRelativeResize="0"/>
          <p:nvPr/>
        </p:nvPicPr>
        <p:blipFill rotWithShape="1">
          <a:blip r:embed="rId10">
            <a:alphaModFix/>
          </a:blip>
          <a:srcRect l="75929" b="56726"/>
          <a:stretch/>
        </p:blipFill>
        <p:spPr>
          <a:xfrm>
            <a:off x="8199900" y="-115979"/>
            <a:ext cx="1150275" cy="1528379"/>
          </a:xfrm>
          <a:prstGeom prst="rect">
            <a:avLst/>
          </a:prstGeom>
          <a:noFill/>
          <a:ln>
            <a:noFill/>
          </a:ln>
        </p:spPr>
      </p:pic>
      <p:pic>
        <p:nvPicPr>
          <p:cNvPr id="267" name="Google Shape;267;p39"/>
          <p:cNvPicPr preferRelativeResize="0"/>
          <p:nvPr/>
        </p:nvPicPr>
        <p:blipFill rotWithShape="1">
          <a:blip r:embed="rId11">
            <a:alphaModFix/>
          </a:blip>
          <a:srcRect l="13837" t="4536" r="63544" b="59318"/>
          <a:stretch/>
        </p:blipFill>
        <p:spPr>
          <a:xfrm rot="553823">
            <a:off x="7816354" y="875127"/>
            <a:ext cx="1574140" cy="1721921"/>
          </a:xfrm>
          <a:prstGeom prst="rect">
            <a:avLst/>
          </a:prstGeom>
          <a:noFill/>
          <a:ln>
            <a:noFill/>
          </a:ln>
        </p:spPr>
      </p:pic>
      <p:pic>
        <p:nvPicPr>
          <p:cNvPr id="268" name="Google Shape;268;p39"/>
          <p:cNvPicPr preferRelativeResize="0"/>
          <p:nvPr/>
        </p:nvPicPr>
        <p:blipFill rotWithShape="1">
          <a:blip r:embed="rId12">
            <a:alphaModFix/>
          </a:blip>
          <a:srcRect r="78503" b="32827"/>
          <a:stretch/>
        </p:blipFill>
        <p:spPr>
          <a:xfrm flipH="1">
            <a:off x="-543436" y="1857948"/>
            <a:ext cx="1314474" cy="3035676"/>
          </a:xfrm>
          <a:prstGeom prst="rect">
            <a:avLst/>
          </a:prstGeom>
          <a:noFill/>
          <a:ln>
            <a:noFill/>
          </a:ln>
        </p:spPr>
      </p:pic>
      <p:pic>
        <p:nvPicPr>
          <p:cNvPr id="269" name="Google Shape;269;p39"/>
          <p:cNvPicPr preferRelativeResize="0"/>
          <p:nvPr/>
        </p:nvPicPr>
        <p:blipFill rotWithShape="1">
          <a:blip r:embed="rId13">
            <a:alphaModFix/>
          </a:blip>
          <a:srcRect l="40590" t="45850" r="31080" b="17278"/>
          <a:stretch/>
        </p:blipFill>
        <p:spPr>
          <a:xfrm rot="2884213">
            <a:off x="7872001" y="2368251"/>
            <a:ext cx="1558621" cy="1499302"/>
          </a:xfrm>
          <a:prstGeom prst="rect">
            <a:avLst/>
          </a:prstGeom>
          <a:noFill/>
          <a:ln>
            <a:noFill/>
          </a:ln>
        </p:spPr>
      </p:pic>
      <p:pic>
        <p:nvPicPr>
          <p:cNvPr id="270" name="Google Shape;270;p39"/>
          <p:cNvPicPr preferRelativeResize="0"/>
          <p:nvPr/>
        </p:nvPicPr>
        <p:blipFill rotWithShape="1">
          <a:blip r:embed="rId14">
            <a:alphaModFix/>
          </a:blip>
          <a:srcRect l="68773" t="72570" r="14698"/>
          <a:stretch/>
        </p:blipFill>
        <p:spPr>
          <a:xfrm rot="-1054743">
            <a:off x="-139677" y="-261125"/>
            <a:ext cx="1150277" cy="1410851"/>
          </a:xfrm>
          <a:prstGeom prst="rect">
            <a:avLst/>
          </a:prstGeom>
          <a:noFill/>
          <a:ln>
            <a:noFill/>
          </a:ln>
        </p:spPr>
      </p:pic>
      <p:pic>
        <p:nvPicPr>
          <p:cNvPr id="271" name="Google Shape;271;p39"/>
          <p:cNvPicPr preferRelativeResize="0"/>
          <p:nvPr/>
        </p:nvPicPr>
        <p:blipFill rotWithShape="1">
          <a:blip r:embed="rId15">
            <a:alphaModFix/>
          </a:blip>
          <a:srcRect l="39791" t="82073" r="48396"/>
          <a:stretch/>
        </p:blipFill>
        <p:spPr>
          <a:xfrm>
            <a:off x="3" y="1115150"/>
            <a:ext cx="822074" cy="922050"/>
          </a:xfrm>
          <a:prstGeom prst="rect">
            <a:avLst/>
          </a:prstGeom>
          <a:noFill/>
          <a:ln>
            <a:noFill/>
          </a:ln>
        </p:spPr>
      </p:pic>
      <p:pic>
        <p:nvPicPr>
          <p:cNvPr id="272" name="Google Shape;272;p39"/>
          <p:cNvPicPr preferRelativeResize="0"/>
          <p:nvPr/>
        </p:nvPicPr>
        <p:blipFill rotWithShape="1">
          <a:blip r:embed="rId16">
            <a:alphaModFix/>
          </a:blip>
          <a:srcRect l="52196" t="82073" r="33648"/>
          <a:stretch/>
        </p:blipFill>
        <p:spPr>
          <a:xfrm>
            <a:off x="396802" y="4234650"/>
            <a:ext cx="985149" cy="922050"/>
          </a:xfrm>
          <a:prstGeom prst="rect">
            <a:avLst/>
          </a:prstGeom>
          <a:noFill/>
          <a:ln>
            <a:noFill/>
          </a:ln>
        </p:spPr>
      </p:pic>
      <p:pic>
        <p:nvPicPr>
          <p:cNvPr id="273" name="Google Shape;273;p39"/>
          <p:cNvPicPr preferRelativeResize="0"/>
          <p:nvPr/>
        </p:nvPicPr>
        <p:blipFill rotWithShape="1">
          <a:blip r:embed="rId17">
            <a:alphaModFix/>
          </a:blip>
          <a:srcRect l="75929" b="56726"/>
          <a:stretch/>
        </p:blipFill>
        <p:spPr>
          <a:xfrm>
            <a:off x="564000" y="796058"/>
            <a:ext cx="650774" cy="864691"/>
          </a:xfrm>
          <a:prstGeom prst="rect">
            <a:avLst/>
          </a:prstGeom>
          <a:noFill/>
          <a:ln>
            <a:noFill/>
          </a:ln>
        </p:spPr>
      </p:pic>
      <p:pic>
        <p:nvPicPr>
          <p:cNvPr id="274" name="Google Shape;274;p39"/>
          <p:cNvPicPr preferRelativeResize="0"/>
          <p:nvPr/>
        </p:nvPicPr>
        <p:blipFill rotWithShape="1">
          <a:blip r:embed="rId18">
            <a:alphaModFix/>
          </a:blip>
          <a:srcRect t="-10150" b="10150"/>
          <a:stretch/>
        </p:blipFill>
        <p:spPr>
          <a:xfrm>
            <a:off x="7908375" y="3588225"/>
            <a:ext cx="822077" cy="822077"/>
          </a:xfrm>
          <a:prstGeom prst="rect">
            <a:avLst/>
          </a:prstGeom>
          <a:noFill/>
          <a:ln>
            <a:noFill/>
          </a:ln>
        </p:spPr>
      </p:pic>
      <p:pic>
        <p:nvPicPr>
          <p:cNvPr id="275" name="Google Shape;275;p39"/>
          <p:cNvPicPr preferRelativeResize="0"/>
          <p:nvPr/>
        </p:nvPicPr>
        <p:blipFill>
          <a:blip r:embed="rId18">
            <a:alphaModFix/>
          </a:blip>
          <a:stretch>
            <a:fillRect/>
          </a:stretch>
        </p:blipFill>
        <p:spPr>
          <a:xfrm>
            <a:off x="-117642" y="2143051"/>
            <a:ext cx="633552" cy="633552"/>
          </a:xfrm>
          <a:prstGeom prst="rect">
            <a:avLst/>
          </a:prstGeom>
          <a:noFill/>
          <a:ln>
            <a:noFill/>
          </a:ln>
        </p:spPr>
      </p:pic>
      <p:pic>
        <p:nvPicPr>
          <p:cNvPr id="276" name="Google Shape;276;p39"/>
          <p:cNvPicPr preferRelativeResize="0"/>
          <p:nvPr/>
        </p:nvPicPr>
        <p:blipFill rotWithShape="1">
          <a:blip r:embed="rId18">
            <a:alphaModFix/>
          </a:blip>
          <a:srcRect t="-10150" b="10150"/>
          <a:stretch/>
        </p:blipFill>
        <p:spPr>
          <a:xfrm>
            <a:off x="8528338" y="-282625"/>
            <a:ext cx="746400" cy="746400"/>
          </a:xfrm>
          <a:prstGeom prst="rect">
            <a:avLst/>
          </a:prstGeom>
          <a:noFill/>
          <a:ln>
            <a:noFill/>
          </a:ln>
        </p:spPr>
      </p:pic>
      <p:pic>
        <p:nvPicPr>
          <p:cNvPr id="277" name="Google Shape;277;p39"/>
          <p:cNvPicPr preferRelativeResize="0"/>
          <p:nvPr/>
        </p:nvPicPr>
        <p:blipFill>
          <a:blip r:embed="rId18">
            <a:alphaModFix/>
          </a:blip>
          <a:stretch>
            <a:fillRect/>
          </a:stretch>
        </p:blipFill>
        <p:spPr>
          <a:xfrm>
            <a:off x="8" y="4234651"/>
            <a:ext cx="633552" cy="633552"/>
          </a:xfrm>
          <a:prstGeom prst="rect">
            <a:avLst/>
          </a:prstGeom>
          <a:noFill/>
          <a:ln>
            <a:noFill/>
          </a:ln>
        </p:spPr>
      </p:pic>
      <p:pic>
        <p:nvPicPr>
          <p:cNvPr id="278" name="Google Shape;278;p39"/>
          <p:cNvPicPr preferRelativeResize="0"/>
          <p:nvPr/>
        </p:nvPicPr>
        <p:blipFill rotWithShape="1">
          <a:blip r:embed="rId11">
            <a:alphaModFix/>
          </a:blip>
          <a:srcRect l="13837" t="4536" r="77061" b="79698"/>
          <a:stretch/>
        </p:blipFill>
        <p:spPr>
          <a:xfrm rot="553820">
            <a:off x="7879196" y="4507596"/>
            <a:ext cx="633421" cy="750971"/>
          </a:xfrm>
          <a:prstGeom prst="rect">
            <a:avLst/>
          </a:prstGeom>
          <a:noFill/>
          <a:ln>
            <a:noFill/>
          </a:ln>
        </p:spPr>
      </p:pic>
      <p:pic>
        <p:nvPicPr>
          <p:cNvPr id="279" name="Google Shape;279;p39"/>
          <p:cNvPicPr preferRelativeResize="0"/>
          <p:nvPr/>
        </p:nvPicPr>
        <p:blipFill rotWithShape="1">
          <a:blip r:embed="rId9">
            <a:alphaModFix/>
          </a:blip>
          <a:srcRect l="13837" t="4536" r="77061" b="79698"/>
          <a:stretch/>
        </p:blipFill>
        <p:spPr>
          <a:xfrm rot="553783">
            <a:off x="3386286" y="428021"/>
            <a:ext cx="369173" cy="437654"/>
          </a:xfrm>
          <a:prstGeom prst="rect">
            <a:avLst/>
          </a:prstGeom>
          <a:noFill/>
          <a:ln>
            <a:noFill/>
          </a:ln>
        </p:spPr>
      </p:pic>
      <p:pic>
        <p:nvPicPr>
          <p:cNvPr id="280" name="Google Shape;280;p39"/>
          <p:cNvPicPr preferRelativeResize="0"/>
          <p:nvPr/>
        </p:nvPicPr>
        <p:blipFill rotWithShape="1">
          <a:blip r:embed="rId11">
            <a:alphaModFix/>
          </a:blip>
          <a:srcRect l="13837" t="4536" r="77061" b="79698"/>
          <a:stretch/>
        </p:blipFill>
        <p:spPr>
          <a:xfrm rot="553783">
            <a:off x="4338561" y="134421"/>
            <a:ext cx="369173" cy="437654"/>
          </a:xfrm>
          <a:prstGeom prst="rect">
            <a:avLst/>
          </a:prstGeom>
          <a:noFill/>
          <a:ln>
            <a:noFill/>
          </a:ln>
        </p:spPr>
      </p:pic>
      <p:pic>
        <p:nvPicPr>
          <p:cNvPr id="281" name="Google Shape;281;p39"/>
          <p:cNvPicPr preferRelativeResize="0"/>
          <p:nvPr/>
        </p:nvPicPr>
        <p:blipFill rotWithShape="1">
          <a:blip r:embed="rId9">
            <a:alphaModFix/>
          </a:blip>
          <a:srcRect l="13837" t="4536" r="77061" b="79698"/>
          <a:stretch/>
        </p:blipFill>
        <p:spPr>
          <a:xfrm rot="553788">
            <a:off x="4125124" y="393896"/>
            <a:ext cx="502201" cy="595360"/>
          </a:xfrm>
          <a:prstGeom prst="rect">
            <a:avLst/>
          </a:prstGeom>
          <a:noFill/>
          <a:ln>
            <a:noFill/>
          </a:ln>
        </p:spPr>
      </p:pic>
      <p:pic>
        <p:nvPicPr>
          <p:cNvPr id="282" name="Google Shape;282;p39"/>
          <p:cNvPicPr preferRelativeResize="0"/>
          <p:nvPr/>
        </p:nvPicPr>
        <p:blipFill rotWithShape="1">
          <a:blip r:embed="rId9">
            <a:alphaModFix/>
          </a:blip>
          <a:srcRect l="13837" t="4536" r="77061" b="79698"/>
          <a:stretch/>
        </p:blipFill>
        <p:spPr>
          <a:xfrm rot="553783">
            <a:off x="5446823" y="225471"/>
            <a:ext cx="369173" cy="437654"/>
          </a:xfrm>
          <a:prstGeom prst="rect">
            <a:avLst/>
          </a:prstGeom>
          <a:noFill/>
          <a:ln>
            <a:noFill/>
          </a:ln>
        </p:spPr>
      </p:pic>
      <p:pic>
        <p:nvPicPr>
          <p:cNvPr id="283" name="Google Shape;283;p39"/>
          <p:cNvPicPr preferRelativeResize="0"/>
          <p:nvPr/>
        </p:nvPicPr>
        <p:blipFill rotWithShape="1">
          <a:blip r:embed="rId11">
            <a:alphaModFix/>
          </a:blip>
          <a:srcRect l="13837" t="4536" r="77061" b="79698"/>
          <a:stretch/>
        </p:blipFill>
        <p:spPr>
          <a:xfrm rot="553783">
            <a:off x="6555061" y="134421"/>
            <a:ext cx="369173" cy="437654"/>
          </a:xfrm>
          <a:prstGeom prst="rect">
            <a:avLst/>
          </a:prstGeom>
          <a:noFill/>
          <a:ln>
            <a:noFill/>
          </a:ln>
        </p:spPr>
      </p:pic>
      <p:pic>
        <p:nvPicPr>
          <p:cNvPr id="284" name="Google Shape;284;p39"/>
          <p:cNvPicPr preferRelativeResize="0"/>
          <p:nvPr/>
        </p:nvPicPr>
        <p:blipFill rotWithShape="1">
          <a:blip r:embed="rId11">
            <a:alphaModFix/>
          </a:blip>
          <a:srcRect l="13837" t="4536" r="77061" b="79698"/>
          <a:stretch/>
        </p:blipFill>
        <p:spPr>
          <a:xfrm rot="553783">
            <a:off x="3199698" y="4812596"/>
            <a:ext cx="369173" cy="437654"/>
          </a:xfrm>
          <a:prstGeom prst="rect">
            <a:avLst/>
          </a:prstGeom>
          <a:noFill/>
          <a:ln>
            <a:noFill/>
          </a:ln>
        </p:spPr>
      </p:pic>
      <p:pic>
        <p:nvPicPr>
          <p:cNvPr id="285" name="Google Shape;285;p39"/>
          <p:cNvPicPr preferRelativeResize="0"/>
          <p:nvPr/>
        </p:nvPicPr>
        <p:blipFill rotWithShape="1">
          <a:blip r:embed="rId11">
            <a:alphaModFix/>
          </a:blip>
          <a:srcRect l="13837" t="4536" r="77061" b="79698"/>
          <a:stretch/>
        </p:blipFill>
        <p:spPr>
          <a:xfrm rot="553783">
            <a:off x="2767186" y="67271"/>
            <a:ext cx="369173" cy="437654"/>
          </a:xfrm>
          <a:prstGeom prst="rect">
            <a:avLst/>
          </a:prstGeom>
          <a:noFill/>
          <a:ln>
            <a:noFill/>
          </a:ln>
        </p:spPr>
      </p:pic>
      <p:pic>
        <p:nvPicPr>
          <p:cNvPr id="286" name="Google Shape;286;p39"/>
          <p:cNvPicPr preferRelativeResize="0"/>
          <p:nvPr/>
        </p:nvPicPr>
        <p:blipFill rotWithShape="1">
          <a:blip r:embed="rId11">
            <a:alphaModFix/>
          </a:blip>
          <a:srcRect l="13837" t="4536" r="77061" b="79698"/>
          <a:stretch/>
        </p:blipFill>
        <p:spPr>
          <a:xfrm rot="553783">
            <a:off x="4417936" y="4664246"/>
            <a:ext cx="369173" cy="437654"/>
          </a:xfrm>
          <a:prstGeom prst="rect">
            <a:avLst/>
          </a:prstGeom>
          <a:noFill/>
          <a:ln>
            <a:noFill/>
          </a:ln>
        </p:spPr>
      </p:pic>
      <p:pic>
        <p:nvPicPr>
          <p:cNvPr id="287" name="Google Shape;287;p39"/>
          <p:cNvPicPr preferRelativeResize="0"/>
          <p:nvPr/>
        </p:nvPicPr>
        <p:blipFill rotWithShape="1">
          <a:blip r:embed="rId9">
            <a:alphaModFix/>
          </a:blip>
          <a:srcRect l="13837" t="4536" r="77061" b="79698"/>
          <a:stretch/>
        </p:blipFill>
        <p:spPr>
          <a:xfrm rot="553783">
            <a:off x="4960986" y="4391196"/>
            <a:ext cx="369173" cy="437654"/>
          </a:xfrm>
          <a:prstGeom prst="rect">
            <a:avLst/>
          </a:prstGeom>
          <a:noFill/>
          <a:ln>
            <a:noFill/>
          </a:ln>
        </p:spPr>
      </p:pic>
      <p:pic>
        <p:nvPicPr>
          <p:cNvPr id="288" name="Google Shape;288;p39"/>
          <p:cNvPicPr preferRelativeResize="0"/>
          <p:nvPr/>
        </p:nvPicPr>
        <p:blipFill rotWithShape="1">
          <a:blip r:embed="rId11">
            <a:alphaModFix/>
          </a:blip>
          <a:srcRect l="13837" t="4536" r="77061" b="79698"/>
          <a:stretch/>
        </p:blipFill>
        <p:spPr>
          <a:xfrm rot="553783">
            <a:off x="5813261" y="4812596"/>
            <a:ext cx="369173" cy="437654"/>
          </a:xfrm>
          <a:prstGeom prst="rect">
            <a:avLst/>
          </a:prstGeom>
          <a:noFill/>
          <a:ln>
            <a:noFill/>
          </a:ln>
        </p:spPr>
      </p:pic>
      <p:pic>
        <p:nvPicPr>
          <p:cNvPr id="289" name="Google Shape;289;p39"/>
          <p:cNvPicPr preferRelativeResize="0"/>
          <p:nvPr/>
        </p:nvPicPr>
        <p:blipFill rotWithShape="1">
          <a:blip r:embed="rId11">
            <a:alphaModFix/>
          </a:blip>
          <a:srcRect l="13837" t="4536" r="77061" b="79698"/>
          <a:stretch/>
        </p:blipFill>
        <p:spPr>
          <a:xfrm rot="553783">
            <a:off x="6602311" y="4760871"/>
            <a:ext cx="369173" cy="437654"/>
          </a:xfrm>
          <a:prstGeom prst="rect">
            <a:avLst/>
          </a:prstGeom>
          <a:noFill/>
          <a:ln>
            <a:noFill/>
          </a:ln>
        </p:spPr>
      </p:pic>
      <p:pic>
        <p:nvPicPr>
          <p:cNvPr id="290" name="Google Shape;290;p39"/>
          <p:cNvPicPr preferRelativeResize="0"/>
          <p:nvPr/>
        </p:nvPicPr>
        <p:blipFill rotWithShape="1">
          <a:blip r:embed="rId9">
            <a:alphaModFix/>
          </a:blip>
          <a:srcRect l="13837" t="4536" r="77061" b="79698"/>
          <a:stretch/>
        </p:blipFill>
        <p:spPr>
          <a:xfrm rot="553783">
            <a:off x="1229511" y="4760871"/>
            <a:ext cx="369173" cy="437654"/>
          </a:xfrm>
          <a:prstGeom prst="rect">
            <a:avLst/>
          </a:prstGeom>
          <a:noFill/>
          <a:ln>
            <a:noFill/>
          </a:ln>
        </p:spPr>
      </p:pic>
      <p:pic>
        <p:nvPicPr>
          <p:cNvPr id="291" name="Google Shape;291;p39"/>
          <p:cNvPicPr preferRelativeResize="0"/>
          <p:nvPr/>
        </p:nvPicPr>
        <p:blipFill rotWithShape="1">
          <a:blip r:embed="rId11">
            <a:alphaModFix/>
          </a:blip>
          <a:srcRect l="13837" t="4536" r="77061" b="79698"/>
          <a:stretch/>
        </p:blipFill>
        <p:spPr>
          <a:xfrm rot="553783">
            <a:off x="873536" y="3879796"/>
            <a:ext cx="369173" cy="437654"/>
          </a:xfrm>
          <a:prstGeom prst="rect">
            <a:avLst/>
          </a:prstGeom>
          <a:noFill/>
          <a:ln>
            <a:noFill/>
          </a:ln>
        </p:spPr>
      </p:pic>
      <p:pic>
        <p:nvPicPr>
          <p:cNvPr id="292" name="Google Shape;292;p39"/>
          <p:cNvPicPr preferRelativeResize="0"/>
          <p:nvPr/>
        </p:nvPicPr>
        <p:blipFill rotWithShape="1">
          <a:blip r:embed="rId9">
            <a:alphaModFix/>
          </a:blip>
          <a:srcRect l="13837" t="4536" r="77061" b="79698"/>
          <a:stretch/>
        </p:blipFill>
        <p:spPr>
          <a:xfrm rot="553802">
            <a:off x="7435944" y="4465893"/>
            <a:ext cx="447684" cy="530741"/>
          </a:xfrm>
          <a:prstGeom prst="rect">
            <a:avLst/>
          </a:prstGeom>
          <a:noFill/>
          <a:ln>
            <a:noFill/>
          </a:ln>
        </p:spPr>
      </p:pic>
      <p:pic>
        <p:nvPicPr>
          <p:cNvPr id="293" name="Google Shape;293;p39"/>
          <p:cNvPicPr preferRelativeResize="0"/>
          <p:nvPr/>
        </p:nvPicPr>
        <p:blipFill rotWithShape="1">
          <a:blip r:embed="rId11">
            <a:alphaModFix/>
          </a:blip>
          <a:srcRect l="13837" t="4536" r="77061" b="79698"/>
          <a:stretch/>
        </p:blipFill>
        <p:spPr>
          <a:xfrm rot="553783">
            <a:off x="980061" y="786796"/>
            <a:ext cx="369173" cy="437654"/>
          </a:xfrm>
          <a:prstGeom prst="rect">
            <a:avLst/>
          </a:prstGeom>
          <a:noFill/>
          <a:ln>
            <a:noFill/>
          </a:ln>
        </p:spPr>
      </p:pic>
      <p:pic>
        <p:nvPicPr>
          <p:cNvPr id="294" name="Google Shape;294;p39"/>
          <p:cNvPicPr preferRelativeResize="0"/>
          <p:nvPr/>
        </p:nvPicPr>
        <p:blipFill rotWithShape="1">
          <a:blip r:embed="rId9">
            <a:alphaModFix/>
          </a:blip>
          <a:srcRect l="13837" t="4536" r="77061" b="79698"/>
          <a:stretch/>
        </p:blipFill>
        <p:spPr>
          <a:xfrm rot="553783">
            <a:off x="8011336" y="330221"/>
            <a:ext cx="369173" cy="437654"/>
          </a:xfrm>
          <a:prstGeom prst="rect">
            <a:avLst/>
          </a:prstGeom>
          <a:noFill/>
          <a:ln>
            <a:noFill/>
          </a:ln>
        </p:spPr>
      </p:pic>
      <p:pic>
        <p:nvPicPr>
          <p:cNvPr id="295" name="Google Shape;295;p39"/>
          <p:cNvPicPr preferRelativeResize="0"/>
          <p:nvPr/>
        </p:nvPicPr>
        <p:blipFill rotWithShape="1">
          <a:blip r:embed="rId9">
            <a:alphaModFix/>
          </a:blip>
          <a:srcRect l="13837" t="4536" r="77061" b="79698"/>
          <a:stretch/>
        </p:blipFill>
        <p:spPr>
          <a:xfrm rot="553781">
            <a:off x="7414057" y="61937"/>
            <a:ext cx="491454" cy="582618"/>
          </a:xfrm>
          <a:prstGeom prst="rect">
            <a:avLst/>
          </a:prstGeom>
          <a:noFill/>
          <a:ln>
            <a:noFill/>
          </a:ln>
        </p:spPr>
      </p:pic>
      <p:pic>
        <p:nvPicPr>
          <p:cNvPr id="296" name="Google Shape;296;p39"/>
          <p:cNvPicPr preferRelativeResize="0"/>
          <p:nvPr/>
        </p:nvPicPr>
        <p:blipFill rotWithShape="1">
          <a:blip r:embed="rId9">
            <a:alphaModFix/>
          </a:blip>
          <a:srcRect l="13837" t="4536" r="77061" b="79698"/>
          <a:stretch/>
        </p:blipFill>
        <p:spPr>
          <a:xfrm rot="553783">
            <a:off x="2089873" y="4664246"/>
            <a:ext cx="369173" cy="437654"/>
          </a:xfrm>
          <a:prstGeom prst="rect">
            <a:avLst/>
          </a:prstGeom>
          <a:noFill/>
          <a:ln>
            <a:noFill/>
          </a:ln>
        </p:spPr>
      </p:pic>
      <p:pic>
        <p:nvPicPr>
          <p:cNvPr id="297" name="Google Shape;297;p39"/>
          <p:cNvPicPr preferRelativeResize="0"/>
          <p:nvPr/>
        </p:nvPicPr>
        <p:blipFill rotWithShape="1">
          <a:blip r:embed="rId9">
            <a:alphaModFix/>
          </a:blip>
          <a:srcRect l="13837" t="4536" r="77061" b="79698"/>
          <a:stretch/>
        </p:blipFill>
        <p:spPr>
          <a:xfrm rot="553783">
            <a:off x="794923" y="134421"/>
            <a:ext cx="369173" cy="437654"/>
          </a:xfrm>
          <a:prstGeom prst="rect">
            <a:avLst/>
          </a:prstGeom>
          <a:noFill/>
          <a:ln>
            <a:noFill/>
          </a:ln>
        </p:spPr>
      </p:pic>
      <p:sp>
        <p:nvSpPr>
          <p:cNvPr id="298" name="Google Shape;298;p39"/>
          <p:cNvSpPr txBox="1"/>
          <p:nvPr/>
        </p:nvSpPr>
        <p:spPr>
          <a:xfrm>
            <a:off x="2178675" y="626425"/>
            <a:ext cx="5799900" cy="3936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600">
                <a:solidFill>
                  <a:srgbClr val="FF0000"/>
                </a:solidFill>
                <a:latin typeface="Oswald"/>
                <a:ea typeface="Oswald"/>
                <a:cs typeface="Oswald"/>
                <a:sym typeface="Oswald"/>
              </a:rPr>
              <a:t>Prayers for the world</a:t>
            </a:r>
            <a:endParaRPr sz="3600">
              <a:solidFill>
                <a:srgbClr val="FF0000"/>
              </a:solidFill>
              <a:latin typeface="Oswald"/>
              <a:ea typeface="Oswald"/>
              <a:cs typeface="Oswald"/>
              <a:sym typeface="Oswald"/>
            </a:endParaRPr>
          </a:p>
          <a:p>
            <a:pPr marL="0" lvl="0" indent="0" algn="l" rtl="0">
              <a:lnSpc>
                <a:spcPct val="150000"/>
              </a:lnSpc>
              <a:spcBef>
                <a:spcPts val="0"/>
              </a:spcBef>
              <a:spcAft>
                <a:spcPts val="0"/>
              </a:spcAft>
              <a:buNone/>
            </a:pPr>
            <a:r>
              <a:rPr lang="en" sz="3600">
                <a:solidFill>
                  <a:srgbClr val="6AA84F"/>
                </a:solidFill>
                <a:latin typeface="Oswald"/>
                <a:ea typeface="Oswald"/>
                <a:cs typeface="Oswald"/>
                <a:sym typeface="Oswald"/>
              </a:rPr>
              <a:t>Prayers for an end to Covid 19 </a:t>
            </a:r>
            <a:endParaRPr sz="3600">
              <a:solidFill>
                <a:srgbClr val="6AA84F"/>
              </a:solidFill>
              <a:latin typeface="Oswald"/>
              <a:ea typeface="Oswald"/>
              <a:cs typeface="Oswald"/>
              <a:sym typeface="Oswald"/>
            </a:endParaRPr>
          </a:p>
          <a:p>
            <a:pPr marL="0" lvl="0" indent="0" algn="l" rtl="0">
              <a:lnSpc>
                <a:spcPct val="150000"/>
              </a:lnSpc>
              <a:spcBef>
                <a:spcPts val="0"/>
              </a:spcBef>
              <a:spcAft>
                <a:spcPts val="0"/>
              </a:spcAft>
              <a:buNone/>
            </a:pPr>
            <a:r>
              <a:rPr lang="en" sz="3700">
                <a:solidFill>
                  <a:srgbClr val="BF9000"/>
                </a:solidFill>
                <a:latin typeface="Oswald"/>
                <a:ea typeface="Oswald"/>
                <a:cs typeface="Oswald"/>
                <a:sym typeface="Oswald"/>
              </a:rPr>
              <a:t>Prayers for ACN projects</a:t>
            </a:r>
            <a:endParaRPr sz="3700">
              <a:solidFill>
                <a:srgbClr val="BF9000"/>
              </a:solidFill>
              <a:latin typeface="Oswald"/>
              <a:ea typeface="Oswald"/>
              <a:cs typeface="Oswald"/>
              <a:sym typeface="Oswald"/>
            </a:endParaRPr>
          </a:p>
          <a:p>
            <a:pPr marL="0" lvl="0" indent="0" algn="l" rtl="0">
              <a:lnSpc>
                <a:spcPct val="150000"/>
              </a:lnSpc>
              <a:spcBef>
                <a:spcPts val="0"/>
              </a:spcBef>
              <a:spcAft>
                <a:spcPts val="0"/>
              </a:spcAft>
              <a:buNone/>
            </a:pPr>
            <a:r>
              <a:rPr lang="en" sz="3600">
                <a:solidFill>
                  <a:srgbClr val="F93CF9"/>
                </a:solidFill>
                <a:latin typeface="Oswald"/>
                <a:ea typeface="Oswald"/>
                <a:cs typeface="Oswald"/>
                <a:sym typeface="Oswald"/>
              </a:rPr>
              <a:t>Prayers for my family and friends</a:t>
            </a:r>
            <a:endParaRPr sz="3600">
              <a:solidFill>
                <a:srgbClr val="F93CF9"/>
              </a:solidFill>
              <a:latin typeface="Oswald"/>
              <a:ea typeface="Oswald"/>
              <a:cs typeface="Oswald"/>
              <a:sym typeface="Oswald"/>
            </a:endParaRPr>
          </a:p>
          <a:p>
            <a:pPr marL="0" lvl="0" indent="0" algn="l" rtl="0">
              <a:lnSpc>
                <a:spcPct val="150000"/>
              </a:lnSpc>
              <a:spcBef>
                <a:spcPts val="0"/>
              </a:spcBef>
              <a:spcAft>
                <a:spcPts val="0"/>
              </a:spcAft>
              <a:buNone/>
            </a:pPr>
            <a:r>
              <a:rPr lang="en" sz="3600">
                <a:solidFill>
                  <a:srgbClr val="214512"/>
                </a:solidFill>
                <a:latin typeface="Oswald"/>
                <a:ea typeface="Oswald"/>
                <a:cs typeface="Oswald"/>
                <a:sym typeface="Oswald"/>
              </a:rPr>
              <a:t>Prayers for me</a:t>
            </a:r>
            <a:endParaRPr sz="3600">
              <a:solidFill>
                <a:srgbClr val="214512"/>
              </a:solidFill>
              <a:latin typeface="Oswald"/>
              <a:ea typeface="Oswald"/>
              <a:cs typeface="Oswald"/>
              <a:sym typeface="Oswald"/>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99" name="Google Shape;299;p39"/>
          <p:cNvPicPr preferRelativeResize="0"/>
          <p:nvPr/>
        </p:nvPicPr>
        <p:blipFill rotWithShape="1">
          <a:blip r:embed="rId16">
            <a:alphaModFix/>
          </a:blip>
          <a:srcRect l="52196" t="82073" r="33648"/>
          <a:stretch/>
        </p:blipFill>
        <p:spPr>
          <a:xfrm>
            <a:off x="6087744" y="-112801"/>
            <a:ext cx="434602" cy="406763"/>
          </a:xfrm>
          <a:prstGeom prst="rect">
            <a:avLst/>
          </a:prstGeom>
          <a:noFill/>
          <a:ln>
            <a:noFill/>
          </a:ln>
        </p:spPr>
      </p:pic>
      <p:pic>
        <p:nvPicPr>
          <p:cNvPr id="300" name="Google Shape;300;p39"/>
          <p:cNvPicPr preferRelativeResize="0"/>
          <p:nvPr/>
        </p:nvPicPr>
        <p:blipFill rotWithShape="1">
          <a:blip r:embed="rId9">
            <a:alphaModFix/>
          </a:blip>
          <a:srcRect l="13837" t="4536" r="77061" b="79698"/>
          <a:stretch/>
        </p:blipFill>
        <p:spPr>
          <a:xfrm rot="553785">
            <a:off x="432343" y="1934214"/>
            <a:ext cx="401113" cy="475521"/>
          </a:xfrm>
          <a:prstGeom prst="rect">
            <a:avLst/>
          </a:prstGeom>
          <a:noFill/>
          <a:ln>
            <a:noFill/>
          </a:ln>
        </p:spPr>
      </p:pic>
      <p:sp>
        <p:nvSpPr>
          <p:cNvPr id="301" name="Google Shape;301;p39"/>
          <p:cNvSpPr txBox="1"/>
          <p:nvPr/>
        </p:nvSpPr>
        <p:spPr>
          <a:xfrm>
            <a:off x="4973725" y="4562700"/>
            <a:ext cx="6398700" cy="7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02" name="Google Shape;302;p39"/>
          <p:cNvPicPr preferRelativeResize="0"/>
          <p:nvPr/>
        </p:nvPicPr>
        <p:blipFill rotWithShape="1">
          <a:blip r:embed="rId9">
            <a:alphaModFix/>
          </a:blip>
          <a:srcRect l="13837" t="4536" r="77061" b="79698"/>
          <a:stretch/>
        </p:blipFill>
        <p:spPr>
          <a:xfrm rot="553806">
            <a:off x="8589839" y="3661362"/>
            <a:ext cx="581348" cy="689226"/>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0"/>
          <p:cNvPicPr preferRelativeResize="0"/>
          <p:nvPr/>
        </p:nvPicPr>
        <p:blipFill rotWithShape="1">
          <a:blip r:embed="rId3">
            <a:alphaModFix/>
          </a:blip>
          <a:srcRect t="13932" b="43396"/>
          <a:stretch/>
        </p:blipFill>
        <p:spPr>
          <a:xfrm rot="-1">
            <a:off x="0" y="0"/>
            <a:ext cx="9200375" cy="5143503"/>
          </a:xfrm>
          <a:prstGeom prst="rect">
            <a:avLst/>
          </a:prstGeom>
          <a:noFill/>
          <a:ln>
            <a:noFill/>
          </a:ln>
        </p:spPr>
      </p:pic>
      <p:sp>
        <p:nvSpPr>
          <p:cNvPr id="308" name="Google Shape;308;p40"/>
          <p:cNvSpPr txBox="1">
            <a:spLocks noGrp="1"/>
          </p:cNvSpPr>
          <p:nvPr>
            <p:ph type="title"/>
          </p:nvPr>
        </p:nvSpPr>
        <p:spPr>
          <a:xfrm>
            <a:off x="375050" y="1446600"/>
            <a:ext cx="8036700" cy="1545900"/>
          </a:xfrm>
          <a:prstGeom prst="rect">
            <a:avLst/>
          </a:prstGeom>
          <a:effectLst>
            <a:outerShdw blurRad="228600" dist="247650" dir="16020000" algn="bl" rotWithShape="0">
              <a:srgbClr val="FFFF00"/>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0">
                <a:solidFill>
                  <a:srgbClr val="FFFFFF"/>
                </a:solidFill>
                <a:latin typeface="Just Another Hand"/>
                <a:ea typeface="Just Another Hand"/>
                <a:cs typeface="Just Another Hand"/>
                <a:sym typeface="Just Another Hand"/>
              </a:rPr>
              <a:t>It might look like this:</a:t>
            </a:r>
            <a:endParaRPr sz="10000">
              <a:solidFill>
                <a:srgbClr val="FFFFFF"/>
              </a:solidFill>
              <a:latin typeface="Just Another Hand"/>
              <a:ea typeface="Just Another Hand"/>
              <a:cs typeface="Just Another Hand"/>
              <a:sym typeface="Just Another Han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14" name="Google Shape;314;p4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15" name="Google Shape;315;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9"/>
        <p:cNvGrpSpPr/>
        <p:nvPr/>
      </p:nvGrpSpPr>
      <p:grpSpPr>
        <a:xfrm>
          <a:off x="0" y="0"/>
          <a:ext cx="0" cy="0"/>
          <a:chOff x="0" y="0"/>
          <a:chExt cx="0" cy="0"/>
        </a:xfrm>
      </p:grpSpPr>
      <p:sp>
        <p:nvSpPr>
          <p:cNvPr id="320" name="Google Shape;320;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21" name="Google Shape;321;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22" name="Google Shape;322;p42" title="Christmas Parcel - Gifts of Faith">
            <a:hlinkClick r:id="rId3"/>
          </p:cNvPr>
          <p:cNvPicPr preferRelativeResize="0"/>
          <p:nvPr/>
        </p:nvPicPr>
        <p:blipFill>
          <a:blip r:embed="rId4">
            <a:alphaModFix/>
          </a:blip>
          <a:stretch>
            <a:fillRect/>
          </a:stretch>
        </p:blipFill>
        <p:spPr>
          <a:xfrm>
            <a:off x="2286000" y="8572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28" name="Google Shape;328;p43"/>
          <p:cNvPicPr preferRelativeResize="0"/>
          <p:nvPr/>
        </p:nvPicPr>
        <p:blipFill>
          <a:blip r:embed="rId5">
            <a:alphaModFix/>
          </a:blip>
          <a:stretch>
            <a:fillRect/>
          </a:stretch>
        </p:blipFill>
        <p:spPr>
          <a:xfrm>
            <a:off x="-245550" y="0"/>
            <a:ext cx="9389549" cy="5214950"/>
          </a:xfrm>
          <a:prstGeom prst="rect">
            <a:avLst/>
          </a:prstGeom>
          <a:noFill/>
          <a:ln>
            <a:noFill/>
          </a:ln>
        </p:spPr>
      </p:pic>
      <p:sp>
        <p:nvSpPr>
          <p:cNvPr id="329" name="Google Shape;329;p43"/>
          <p:cNvSpPr txBox="1"/>
          <p:nvPr/>
        </p:nvSpPr>
        <p:spPr>
          <a:xfrm>
            <a:off x="5054200" y="1535900"/>
            <a:ext cx="7343700" cy="8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30" name="Google Shape;330;p43"/>
          <p:cNvPicPr preferRelativeResize="0"/>
          <p:nvPr/>
        </p:nvPicPr>
        <p:blipFill>
          <a:blip r:embed="rId6">
            <a:alphaModFix/>
          </a:blip>
          <a:stretch>
            <a:fillRect/>
          </a:stretch>
        </p:blipFill>
        <p:spPr>
          <a:xfrm>
            <a:off x="-48500" y="1151875"/>
            <a:ext cx="2756576" cy="2911226"/>
          </a:xfrm>
          <a:prstGeom prst="rect">
            <a:avLst/>
          </a:prstGeom>
          <a:noFill/>
          <a:ln>
            <a:noFill/>
          </a:ln>
        </p:spPr>
      </p:pic>
      <p:pic>
        <p:nvPicPr>
          <p:cNvPr id="331" name="Google Shape;331;p43"/>
          <p:cNvPicPr preferRelativeResize="0"/>
          <p:nvPr/>
        </p:nvPicPr>
        <p:blipFill>
          <a:blip r:embed="rId6">
            <a:alphaModFix/>
          </a:blip>
          <a:stretch>
            <a:fillRect/>
          </a:stretch>
        </p:blipFill>
        <p:spPr>
          <a:xfrm>
            <a:off x="6822300" y="1798075"/>
            <a:ext cx="2855424" cy="3015626"/>
          </a:xfrm>
          <a:prstGeom prst="rect">
            <a:avLst/>
          </a:prstGeom>
          <a:noFill/>
          <a:ln>
            <a:noFill/>
          </a:ln>
        </p:spPr>
      </p:pic>
      <p:pic>
        <p:nvPicPr>
          <p:cNvPr id="332" name="Google Shape;332;p43"/>
          <p:cNvPicPr preferRelativeResize="0"/>
          <p:nvPr/>
        </p:nvPicPr>
        <p:blipFill>
          <a:blip r:embed="rId6">
            <a:alphaModFix/>
          </a:blip>
          <a:stretch>
            <a:fillRect/>
          </a:stretch>
        </p:blipFill>
        <p:spPr>
          <a:xfrm>
            <a:off x="4822634" y="2571752"/>
            <a:ext cx="649817" cy="686275"/>
          </a:xfrm>
          <a:prstGeom prst="rect">
            <a:avLst/>
          </a:prstGeom>
          <a:noFill/>
          <a:ln>
            <a:noFill/>
          </a:ln>
        </p:spPr>
      </p:pic>
      <p:pic>
        <p:nvPicPr>
          <p:cNvPr id="333" name="Google Shape;333;p43"/>
          <p:cNvPicPr preferRelativeResize="0"/>
          <p:nvPr/>
        </p:nvPicPr>
        <p:blipFill>
          <a:blip r:embed="rId6">
            <a:alphaModFix/>
          </a:blip>
          <a:stretch>
            <a:fillRect/>
          </a:stretch>
        </p:blipFill>
        <p:spPr>
          <a:xfrm>
            <a:off x="6725259" y="3670702"/>
            <a:ext cx="649817" cy="686275"/>
          </a:xfrm>
          <a:prstGeom prst="rect">
            <a:avLst/>
          </a:prstGeom>
          <a:noFill/>
          <a:ln>
            <a:noFill/>
          </a:ln>
        </p:spPr>
      </p:pic>
      <p:pic>
        <p:nvPicPr>
          <p:cNvPr id="334" name="Google Shape;334;p43"/>
          <p:cNvPicPr preferRelativeResize="0"/>
          <p:nvPr/>
        </p:nvPicPr>
        <p:blipFill>
          <a:blip r:embed="rId6">
            <a:alphaModFix/>
          </a:blip>
          <a:stretch>
            <a:fillRect/>
          </a:stretch>
        </p:blipFill>
        <p:spPr>
          <a:xfrm>
            <a:off x="1501959" y="72627"/>
            <a:ext cx="649817" cy="686275"/>
          </a:xfrm>
          <a:prstGeom prst="rect">
            <a:avLst/>
          </a:prstGeom>
          <a:noFill/>
          <a:ln>
            <a:noFill/>
          </a:ln>
        </p:spPr>
      </p:pic>
      <p:pic>
        <p:nvPicPr>
          <p:cNvPr id="335" name="Google Shape;335;p43"/>
          <p:cNvPicPr preferRelativeResize="0"/>
          <p:nvPr/>
        </p:nvPicPr>
        <p:blipFill>
          <a:blip r:embed="rId6">
            <a:alphaModFix/>
          </a:blip>
          <a:stretch>
            <a:fillRect/>
          </a:stretch>
        </p:blipFill>
        <p:spPr>
          <a:xfrm>
            <a:off x="2708084" y="2264339"/>
            <a:ext cx="649817" cy="686275"/>
          </a:xfrm>
          <a:prstGeom prst="rect">
            <a:avLst/>
          </a:prstGeom>
          <a:noFill/>
          <a:ln>
            <a:noFill/>
          </a:ln>
        </p:spPr>
      </p:pic>
      <p:pic>
        <p:nvPicPr>
          <p:cNvPr id="336" name="Google Shape;336;p43"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7"/>
          </p:cNvPr>
          <p:cNvPicPr preferRelativeResize="0"/>
          <p:nvPr/>
        </p:nvPicPr>
        <p:blipFill>
          <a:blip r:embed="rId8">
            <a:alphaModFix/>
          </a:blip>
          <a:stretch>
            <a:fillRect/>
          </a:stretch>
        </p:blipFill>
        <p:spPr>
          <a:xfrm>
            <a:off x="8832300" y="124550"/>
            <a:ext cx="132750" cy="99563"/>
          </a:xfrm>
          <a:prstGeom prst="rect">
            <a:avLst/>
          </a:prstGeom>
          <a:noFill/>
          <a:ln>
            <a:noFill/>
          </a:ln>
        </p:spPr>
      </p:pic>
      <p:pic>
        <p:nvPicPr>
          <p:cNvPr id="2" name="ambient-piano-amp-strings-107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23685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336"/>
                                        </p:tgtEl>
                                        <p:attrNameLst>
                                          <p:attrName>style.visibility</p:attrName>
                                        </p:attrNameLst>
                                      </p:cBhvr>
                                      <p:to>
                                        <p:strVal val="visible"/>
                                      </p:to>
                                    </p:set>
                                    <p:animEffect transition="in" filter="fade">
                                      <p:cBhvr>
                                        <p:cTn id="9"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showWhenStopped="0">
                <p:cTn id="10"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0"/>
        <p:cNvGrpSpPr/>
        <p:nvPr/>
      </p:nvGrpSpPr>
      <p:grpSpPr>
        <a:xfrm>
          <a:off x="0" y="0"/>
          <a:ext cx="0" cy="0"/>
          <a:chOff x="0" y="0"/>
          <a:chExt cx="0" cy="0"/>
        </a:xfrm>
      </p:grpSpPr>
      <p:pic>
        <p:nvPicPr>
          <p:cNvPr id="341" name="Google Shape;341;p44"/>
          <p:cNvPicPr preferRelativeResize="0"/>
          <p:nvPr/>
        </p:nvPicPr>
        <p:blipFill>
          <a:blip r:embed="rId3">
            <a:alphaModFix/>
          </a:blip>
          <a:stretch>
            <a:fillRect/>
          </a:stretch>
        </p:blipFill>
        <p:spPr>
          <a:xfrm>
            <a:off x="4357675" y="-1571625"/>
            <a:ext cx="4262150" cy="4501274"/>
          </a:xfrm>
          <a:prstGeom prst="rect">
            <a:avLst/>
          </a:prstGeom>
          <a:noFill/>
          <a:ln>
            <a:noFill/>
          </a:ln>
        </p:spPr>
      </p:pic>
      <p:pic>
        <p:nvPicPr>
          <p:cNvPr id="342" name="Google Shape;342;p44"/>
          <p:cNvPicPr preferRelativeResize="0"/>
          <p:nvPr/>
        </p:nvPicPr>
        <p:blipFill>
          <a:blip r:embed="rId4">
            <a:alphaModFix/>
          </a:blip>
          <a:stretch>
            <a:fillRect/>
          </a:stretch>
        </p:blipFill>
        <p:spPr>
          <a:xfrm>
            <a:off x="2000262" y="0"/>
            <a:ext cx="5143474" cy="5143501"/>
          </a:xfrm>
          <a:prstGeom prst="rect">
            <a:avLst/>
          </a:prstGeom>
          <a:noFill/>
          <a:ln>
            <a:noFill/>
          </a:ln>
        </p:spPr>
      </p:pic>
      <p:pic>
        <p:nvPicPr>
          <p:cNvPr id="343" name="Google Shape;343;p44"/>
          <p:cNvPicPr preferRelativeResize="0"/>
          <p:nvPr/>
        </p:nvPicPr>
        <p:blipFill>
          <a:blip r:embed="rId3">
            <a:alphaModFix amt="73000"/>
          </a:blip>
          <a:stretch>
            <a:fillRect/>
          </a:stretch>
        </p:blipFill>
        <p:spPr>
          <a:xfrm>
            <a:off x="-762900" y="-627525"/>
            <a:ext cx="5227726" cy="5521002"/>
          </a:xfrm>
          <a:prstGeom prst="rect">
            <a:avLst/>
          </a:prstGeom>
          <a:noFill/>
          <a:ln>
            <a:noFill/>
          </a:ln>
        </p:spPr>
      </p:pic>
      <p:pic>
        <p:nvPicPr>
          <p:cNvPr id="344" name="Google Shape;344;p44"/>
          <p:cNvPicPr preferRelativeResize="0"/>
          <p:nvPr/>
        </p:nvPicPr>
        <p:blipFill>
          <a:blip r:embed="rId5">
            <a:alphaModFix/>
          </a:blip>
          <a:stretch>
            <a:fillRect/>
          </a:stretch>
        </p:blipFill>
        <p:spPr>
          <a:xfrm>
            <a:off x="-253275" y="1500750"/>
            <a:ext cx="2756576" cy="2911226"/>
          </a:xfrm>
          <a:prstGeom prst="rect">
            <a:avLst/>
          </a:prstGeom>
          <a:noFill/>
          <a:ln>
            <a:noFill/>
          </a:ln>
        </p:spPr>
      </p:pic>
      <p:pic>
        <p:nvPicPr>
          <p:cNvPr id="345" name="Google Shape;345;p44"/>
          <p:cNvPicPr preferRelativeResize="0"/>
          <p:nvPr/>
        </p:nvPicPr>
        <p:blipFill>
          <a:blip r:embed="rId6">
            <a:alphaModFix/>
          </a:blip>
          <a:stretch>
            <a:fillRect/>
          </a:stretch>
        </p:blipFill>
        <p:spPr>
          <a:xfrm>
            <a:off x="6340100" y="-627525"/>
            <a:ext cx="1744874" cy="1842774"/>
          </a:xfrm>
          <a:prstGeom prst="rect">
            <a:avLst/>
          </a:prstGeom>
          <a:noFill/>
          <a:ln>
            <a:noFill/>
          </a:ln>
        </p:spPr>
      </p:pic>
      <p:pic>
        <p:nvPicPr>
          <p:cNvPr id="346" name="Google Shape;346;p44"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7"/>
          </p:cNvPr>
          <p:cNvPicPr preferRelativeResize="0"/>
          <p:nvPr/>
        </p:nvPicPr>
        <p:blipFill>
          <a:blip r:embed="rId8">
            <a:alphaModFix/>
          </a:blip>
          <a:stretch>
            <a:fillRect/>
          </a:stretch>
        </p:blipFill>
        <p:spPr>
          <a:xfrm>
            <a:off x="8832300" y="124550"/>
            <a:ext cx="132750" cy="99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0"/>
        <p:cNvGrpSpPr/>
        <p:nvPr/>
      </p:nvGrpSpPr>
      <p:grpSpPr>
        <a:xfrm>
          <a:off x="0" y="0"/>
          <a:ext cx="0" cy="0"/>
          <a:chOff x="0" y="0"/>
          <a:chExt cx="0" cy="0"/>
        </a:xfrm>
      </p:grpSpPr>
      <p:sp>
        <p:nvSpPr>
          <p:cNvPr id="351" name="Google Shape;351;p4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2" name="Google Shape;352;p45"/>
          <p:cNvPicPr preferRelativeResize="0"/>
          <p:nvPr/>
        </p:nvPicPr>
        <p:blipFill>
          <a:blip r:embed="rId3">
            <a:alphaModFix amt="98000"/>
          </a:blip>
          <a:stretch>
            <a:fillRect/>
          </a:stretch>
        </p:blipFill>
        <p:spPr>
          <a:xfrm rot="10800000">
            <a:off x="-732225" y="-500075"/>
            <a:ext cx="2756576" cy="2911226"/>
          </a:xfrm>
          <a:prstGeom prst="rect">
            <a:avLst/>
          </a:prstGeom>
          <a:noFill/>
          <a:ln>
            <a:noFill/>
          </a:ln>
        </p:spPr>
      </p:pic>
      <p:pic>
        <p:nvPicPr>
          <p:cNvPr id="353" name="Google Shape;353;p45"/>
          <p:cNvPicPr preferRelativeResize="0"/>
          <p:nvPr/>
        </p:nvPicPr>
        <p:blipFill>
          <a:blip r:embed="rId4">
            <a:alphaModFix/>
          </a:blip>
          <a:stretch>
            <a:fillRect/>
          </a:stretch>
        </p:blipFill>
        <p:spPr>
          <a:xfrm>
            <a:off x="686325" y="567075"/>
            <a:ext cx="7771350" cy="3677525"/>
          </a:xfrm>
          <a:prstGeom prst="rect">
            <a:avLst/>
          </a:prstGeom>
          <a:noFill/>
          <a:ln w="76200" cap="flat" cmpd="sng">
            <a:solidFill>
              <a:srgbClr val="FFFFFF"/>
            </a:solidFill>
            <a:prstDash val="solid"/>
            <a:round/>
            <a:headEnd type="none" w="sm" len="sm"/>
            <a:tailEnd type="none" w="sm" len="sm"/>
          </a:ln>
          <a:effectLst>
            <a:outerShdw blurRad="685800" dist="95250" dir="21540000" algn="bl" rotWithShape="0">
              <a:srgbClr val="FFFF00"/>
            </a:outerShdw>
          </a:effectLst>
        </p:spPr>
      </p:pic>
      <p:pic>
        <p:nvPicPr>
          <p:cNvPr id="354" name="Google Shape;354;p45"/>
          <p:cNvPicPr preferRelativeResize="0"/>
          <p:nvPr/>
        </p:nvPicPr>
        <p:blipFill>
          <a:blip r:embed="rId5">
            <a:alphaModFix amt="45000"/>
          </a:blip>
          <a:stretch>
            <a:fillRect/>
          </a:stretch>
        </p:blipFill>
        <p:spPr>
          <a:xfrm rot="10800000">
            <a:off x="-732225" y="-500075"/>
            <a:ext cx="2756576" cy="2911226"/>
          </a:xfrm>
          <a:prstGeom prst="rect">
            <a:avLst/>
          </a:prstGeom>
          <a:noFill/>
          <a:ln>
            <a:noFill/>
          </a:ln>
        </p:spPr>
      </p:pic>
      <p:pic>
        <p:nvPicPr>
          <p:cNvPr id="355" name="Google Shape;355;p45"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6"/>
          </p:cNvPr>
          <p:cNvPicPr preferRelativeResize="0"/>
          <p:nvPr/>
        </p:nvPicPr>
        <p:blipFill>
          <a:blip r:embed="rId7">
            <a:alphaModFix/>
          </a:blip>
          <a:stretch>
            <a:fillRect/>
          </a:stretch>
        </p:blipFill>
        <p:spPr>
          <a:xfrm>
            <a:off x="8832300" y="124550"/>
            <a:ext cx="132750" cy="99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6"/>
        <p:cNvGrpSpPr/>
        <p:nvPr/>
      </p:nvGrpSpPr>
      <p:grpSpPr>
        <a:xfrm>
          <a:off x="0" y="0"/>
          <a:ext cx="0" cy="0"/>
          <a:chOff x="0" y="0"/>
          <a:chExt cx="0" cy="0"/>
        </a:xfrm>
      </p:grpSpPr>
      <p:sp>
        <p:nvSpPr>
          <p:cNvPr id="117" name="Google Shape;117;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8" name="Google Shape;118;p28"/>
          <p:cNvPicPr preferRelativeResize="0"/>
          <p:nvPr/>
        </p:nvPicPr>
        <p:blipFill rotWithShape="1">
          <a:blip r:embed="rId5">
            <a:alphaModFix/>
          </a:blip>
          <a:srcRect r="3549"/>
          <a:stretch/>
        </p:blipFill>
        <p:spPr>
          <a:xfrm>
            <a:off x="243700" y="177625"/>
            <a:ext cx="8656598" cy="4788250"/>
          </a:xfrm>
          <a:prstGeom prst="rect">
            <a:avLst/>
          </a:prstGeom>
          <a:noFill/>
          <a:ln>
            <a:noFill/>
          </a:ln>
        </p:spPr>
      </p:pic>
      <p:pic>
        <p:nvPicPr>
          <p:cNvPr id="119" name="Google Shape;119;p28"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6"/>
          </p:cNvPr>
          <p:cNvPicPr preferRelativeResize="0"/>
          <p:nvPr/>
        </p:nvPicPr>
        <p:blipFill>
          <a:blip r:embed="rId7">
            <a:alphaModFix/>
          </a:blip>
          <a:stretch>
            <a:fillRect/>
          </a:stretch>
        </p:blipFill>
        <p:spPr>
          <a:xfrm>
            <a:off x="8698800" y="222250"/>
            <a:ext cx="133500" cy="100125"/>
          </a:xfrm>
          <a:prstGeom prst="rect">
            <a:avLst/>
          </a:prstGeom>
          <a:noFill/>
          <a:ln>
            <a:noFill/>
          </a:ln>
        </p:spPr>
      </p:pic>
      <p:pic>
        <p:nvPicPr>
          <p:cNvPr id="2" name="ambient-piano-amp-strings-107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1700" y="258625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119"/>
                                        </p:tgtEl>
                                        <p:attrNameLst>
                                          <p:attrName>style.visibility</p:attrName>
                                        </p:attrNameLst>
                                      </p:cBhvr>
                                      <p:to>
                                        <p:strVal val="visible"/>
                                      </p:to>
                                    </p:set>
                                    <p:animEffect transition="in" filter="fade">
                                      <p:cBhvr>
                                        <p:cTn id="9"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showWhenStopped="0">
                <p:cTn id="10"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6"/>
          <p:cNvSpPr/>
          <p:nvPr/>
        </p:nvSpPr>
        <p:spPr>
          <a:xfrm>
            <a:off x="279825" y="189875"/>
            <a:ext cx="8464500" cy="48267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46"/>
          <p:cNvPicPr preferRelativeResize="0"/>
          <p:nvPr/>
        </p:nvPicPr>
        <p:blipFill>
          <a:blip r:embed="rId3">
            <a:alphaModFix/>
          </a:blip>
          <a:stretch>
            <a:fillRect/>
          </a:stretch>
        </p:blipFill>
        <p:spPr>
          <a:xfrm>
            <a:off x="2514600" y="1933575"/>
            <a:ext cx="4114800" cy="1276350"/>
          </a:xfrm>
          <a:prstGeom prst="rect">
            <a:avLst/>
          </a:prstGeom>
          <a:noFill/>
          <a:ln>
            <a:noFill/>
          </a:ln>
        </p:spPr>
      </p:pic>
      <p:sp>
        <p:nvSpPr>
          <p:cNvPr id="362" name="Google Shape;362;p46"/>
          <p:cNvSpPr txBox="1"/>
          <p:nvPr/>
        </p:nvSpPr>
        <p:spPr>
          <a:xfrm>
            <a:off x="2689300" y="3523775"/>
            <a:ext cx="45795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rgbClr val="FF0000"/>
                </a:solidFill>
                <a:latin typeface="Lobster"/>
                <a:ea typeface="Lobster"/>
                <a:cs typeface="Lobster"/>
                <a:sym typeface="Lobster"/>
              </a:rPr>
              <a:t>Prayers for Advent 2021</a:t>
            </a:r>
            <a:endParaRPr sz="3100">
              <a:solidFill>
                <a:srgbClr val="FF0000"/>
              </a:solidFill>
              <a:latin typeface="Lobster"/>
              <a:ea typeface="Lobster"/>
              <a:cs typeface="Lobster"/>
              <a:sym typeface="Lobster"/>
            </a:endParaRPr>
          </a:p>
        </p:txBody>
      </p:sp>
      <p:pic>
        <p:nvPicPr>
          <p:cNvPr id="363" name="Google Shape;363;p46"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4"/>
          </p:cNvPr>
          <p:cNvPicPr preferRelativeResize="0"/>
          <p:nvPr/>
        </p:nvPicPr>
        <p:blipFill>
          <a:blip r:embed="rId5">
            <a:alphaModFix/>
          </a:blip>
          <a:stretch>
            <a:fillRect/>
          </a:stretch>
        </p:blipFill>
        <p:spPr>
          <a:xfrm>
            <a:off x="8832300" y="124550"/>
            <a:ext cx="132750" cy="99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10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7"/>
          <p:cNvSpPr txBox="1">
            <a:spLocks noGrp="1"/>
          </p:cNvSpPr>
          <p:nvPr>
            <p:ph type="title"/>
          </p:nvPr>
        </p:nvSpPr>
        <p:spPr>
          <a:xfrm>
            <a:off x="420550" y="1890675"/>
            <a:ext cx="8520600" cy="20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solidFill>
                  <a:srgbClr val="FF0000"/>
                </a:solidFill>
                <a:latin typeface="Just Another Hand"/>
                <a:ea typeface="Just Another Hand"/>
                <a:cs typeface="Just Another Hand"/>
                <a:sym typeface="Just Another Hand"/>
              </a:rPr>
              <a:t>From Aid to the Church in Need</a:t>
            </a:r>
            <a:endParaRPr sz="7200">
              <a:solidFill>
                <a:srgbClr val="FF0000"/>
              </a:solidFill>
              <a:latin typeface="Just Another Hand"/>
              <a:ea typeface="Just Another Hand"/>
              <a:cs typeface="Just Another Hand"/>
              <a:sym typeface="Just Another Hand"/>
            </a:endParaRPr>
          </a:p>
          <a:p>
            <a:pPr marL="0" lvl="0" indent="0" algn="ctr" rtl="0">
              <a:spcBef>
                <a:spcPts val="0"/>
              </a:spcBef>
              <a:spcAft>
                <a:spcPts val="0"/>
              </a:spcAft>
              <a:buNone/>
            </a:pPr>
            <a:r>
              <a:rPr lang="en" sz="4800">
                <a:latin typeface="Just Another Hand"/>
                <a:ea typeface="Just Another Hand"/>
                <a:cs typeface="Just Another Hand"/>
                <a:sym typeface="Just Another Hand"/>
              </a:rPr>
              <a:t>On behalf of all the people we are able to help because </a:t>
            </a:r>
            <a:endParaRPr sz="4800">
              <a:latin typeface="Just Another Hand"/>
              <a:ea typeface="Just Another Hand"/>
              <a:cs typeface="Just Another Hand"/>
              <a:sym typeface="Just Another Hand"/>
            </a:endParaRPr>
          </a:p>
          <a:p>
            <a:pPr marL="0" lvl="0" indent="0" algn="ctr" rtl="0">
              <a:spcBef>
                <a:spcPts val="0"/>
              </a:spcBef>
              <a:spcAft>
                <a:spcPts val="0"/>
              </a:spcAft>
              <a:buNone/>
            </a:pPr>
            <a:r>
              <a:rPr lang="en" sz="4800">
                <a:latin typeface="Just Another Hand"/>
                <a:ea typeface="Just Another Hand"/>
                <a:cs typeface="Just Another Hand"/>
                <a:sym typeface="Just Another Hand"/>
              </a:rPr>
              <a:t>of your generosity and your prayers </a:t>
            </a:r>
            <a:endParaRPr sz="4800">
              <a:latin typeface="Just Another Hand"/>
              <a:ea typeface="Just Another Hand"/>
              <a:cs typeface="Just Another Hand"/>
              <a:sym typeface="Just Another Hand"/>
            </a:endParaRPr>
          </a:p>
        </p:txBody>
      </p:sp>
      <p:pic>
        <p:nvPicPr>
          <p:cNvPr id="369" name="Google Shape;369;p47"/>
          <p:cNvPicPr preferRelativeResize="0"/>
          <p:nvPr/>
        </p:nvPicPr>
        <p:blipFill rotWithShape="1">
          <a:blip r:embed="rId3">
            <a:alphaModFix/>
          </a:blip>
          <a:srcRect r="3549" b="64546"/>
          <a:stretch/>
        </p:blipFill>
        <p:spPr>
          <a:xfrm>
            <a:off x="0" y="0"/>
            <a:ext cx="9144000" cy="1793181"/>
          </a:xfrm>
          <a:prstGeom prst="rect">
            <a:avLst/>
          </a:prstGeom>
          <a:noFill/>
          <a:ln>
            <a:noFill/>
          </a:ln>
        </p:spPr>
      </p:pic>
      <p:pic>
        <p:nvPicPr>
          <p:cNvPr id="370" name="Google Shape;370;p47"/>
          <p:cNvPicPr preferRelativeResize="0"/>
          <p:nvPr/>
        </p:nvPicPr>
        <p:blipFill>
          <a:blip r:embed="rId4">
            <a:alphaModFix amt="30000"/>
          </a:blip>
          <a:stretch>
            <a:fillRect/>
          </a:stretch>
        </p:blipFill>
        <p:spPr>
          <a:xfrm>
            <a:off x="272975" y="2232275"/>
            <a:ext cx="2756576" cy="2911226"/>
          </a:xfrm>
          <a:prstGeom prst="rect">
            <a:avLst/>
          </a:prstGeom>
          <a:noFill/>
          <a:ln>
            <a:noFill/>
          </a:ln>
        </p:spPr>
      </p:pic>
      <p:pic>
        <p:nvPicPr>
          <p:cNvPr id="371" name="Google Shape;371;p47"/>
          <p:cNvPicPr preferRelativeResize="0"/>
          <p:nvPr/>
        </p:nvPicPr>
        <p:blipFill>
          <a:blip r:embed="rId4">
            <a:alphaModFix amt="30000"/>
          </a:blip>
          <a:stretch>
            <a:fillRect/>
          </a:stretch>
        </p:blipFill>
        <p:spPr>
          <a:xfrm rot="10800000" flipH="1">
            <a:off x="6068925" y="2232275"/>
            <a:ext cx="2756576" cy="2911226"/>
          </a:xfrm>
          <a:prstGeom prst="rect">
            <a:avLst/>
          </a:prstGeom>
          <a:noFill/>
          <a:ln>
            <a:noFill/>
          </a:ln>
        </p:spPr>
      </p:pic>
      <p:pic>
        <p:nvPicPr>
          <p:cNvPr id="372" name="Google Shape;372;p47"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5"/>
          </p:cNvPr>
          <p:cNvPicPr preferRelativeResize="0"/>
          <p:nvPr/>
        </p:nvPicPr>
        <p:blipFill>
          <a:blip r:embed="rId6">
            <a:alphaModFix/>
          </a:blip>
          <a:stretch>
            <a:fillRect/>
          </a:stretch>
        </p:blipFill>
        <p:spPr>
          <a:xfrm>
            <a:off x="8832300" y="124550"/>
            <a:ext cx="132750" cy="99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8" name="Google Shape;378;p48" descr="Christmas, Star, Happy Holidays, Winter, Nicholas"/>
          <p:cNvPicPr preferRelativeResize="0"/>
          <p:nvPr/>
        </p:nvPicPr>
        <p:blipFill>
          <a:blip r:embed="rId3">
            <a:alphaModFix/>
          </a:blip>
          <a:stretch>
            <a:fillRect/>
          </a:stretch>
        </p:blipFill>
        <p:spPr>
          <a:xfrm>
            <a:off x="-60775" y="0"/>
            <a:ext cx="9265549" cy="5780674"/>
          </a:xfrm>
          <a:prstGeom prst="rect">
            <a:avLst/>
          </a:prstGeom>
          <a:noFill/>
          <a:ln>
            <a:noFill/>
          </a:ln>
        </p:spPr>
      </p:pic>
      <p:pic>
        <p:nvPicPr>
          <p:cNvPr id="379" name="Google Shape;379;p48" descr="Christmas, Christmas Crib Figures"/>
          <p:cNvPicPr preferRelativeResize="0"/>
          <p:nvPr/>
        </p:nvPicPr>
        <p:blipFill>
          <a:blip r:embed="rId4">
            <a:alphaModFix/>
          </a:blip>
          <a:stretch>
            <a:fillRect/>
          </a:stretch>
        </p:blipFill>
        <p:spPr>
          <a:xfrm>
            <a:off x="1428750" y="2150850"/>
            <a:ext cx="6750850" cy="3375400"/>
          </a:xfrm>
          <a:prstGeom prst="rect">
            <a:avLst/>
          </a:prstGeom>
          <a:noFill/>
          <a:ln>
            <a:noFill/>
          </a:ln>
        </p:spPr>
      </p:pic>
      <p:sp>
        <p:nvSpPr>
          <p:cNvPr id="380" name="Google Shape;380;p48"/>
          <p:cNvSpPr txBox="1"/>
          <p:nvPr/>
        </p:nvSpPr>
        <p:spPr>
          <a:xfrm>
            <a:off x="267900" y="1616250"/>
            <a:ext cx="8608200" cy="1911000"/>
          </a:xfrm>
          <a:prstGeom prst="rect">
            <a:avLst/>
          </a:prstGeom>
          <a:noFill/>
          <a:ln>
            <a:noFill/>
          </a:ln>
          <a:effectLst>
            <a:outerShdw blurRad="757238" dist="171450" dir="17940000" algn="bl" rotWithShape="0">
              <a:srgbClr val="FFFF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8000">
                <a:solidFill>
                  <a:srgbClr val="FFFFFF"/>
                </a:solidFill>
                <a:latin typeface="Just Another Hand"/>
                <a:ea typeface="Just Another Hand"/>
                <a:cs typeface="Just Another Hand"/>
                <a:sym typeface="Just Another Hand"/>
              </a:rPr>
              <a:t>Thank you and Happy Christmas</a:t>
            </a:r>
            <a:endParaRPr sz="8000">
              <a:solidFill>
                <a:srgbClr val="FFFFFF"/>
              </a:solidFill>
              <a:latin typeface="Just Another Hand"/>
              <a:ea typeface="Just Another Hand"/>
              <a:cs typeface="Just Another Hand"/>
              <a:sym typeface="Just Another Han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23"/>
        <p:cNvGrpSpPr/>
        <p:nvPr/>
      </p:nvGrpSpPr>
      <p:grpSpPr>
        <a:xfrm>
          <a:off x="0" y="0"/>
          <a:ext cx="0" cy="0"/>
          <a:chOff x="0" y="0"/>
          <a:chExt cx="0" cy="0"/>
        </a:xfrm>
      </p:grpSpPr>
      <p:sp>
        <p:nvSpPr>
          <p:cNvPr id="125" name="Google Shape;125;p29"/>
          <p:cNvSpPr txBox="1">
            <a:spLocks noGrp="1"/>
          </p:cNvSpPr>
          <p:nvPr>
            <p:ph type="subTitle" idx="1"/>
          </p:nvPr>
        </p:nvSpPr>
        <p:spPr>
          <a:xfrm>
            <a:off x="252225" y="940950"/>
            <a:ext cx="8520600" cy="376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b="1" dirty="0">
                <a:solidFill>
                  <a:schemeClr val="dk1"/>
                </a:solidFill>
              </a:rPr>
              <a:t>This year, rather like the previous year, has been a tough year for many of us...</a:t>
            </a:r>
            <a:endParaRPr sz="3400" b="1" dirty="0">
              <a:solidFill>
                <a:schemeClr val="dk1"/>
              </a:solidFill>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endParaRPr dirty="0">
              <a:solidFill>
                <a:schemeClr val="lt1"/>
              </a:solidFill>
            </a:endParaRPr>
          </a:p>
        </p:txBody>
      </p:sp>
      <p:pic>
        <p:nvPicPr>
          <p:cNvPr id="126" name="Google Shape;126;p29"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3"/>
          </p:cNvPr>
          <p:cNvPicPr preferRelativeResize="0"/>
          <p:nvPr/>
        </p:nvPicPr>
        <p:blipFill>
          <a:blip r:embed="rId4">
            <a:alphaModFix/>
          </a:blip>
          <a:stretch>
            <a:fillRect/>
          </a:stretch>
        </p:blipFill>
        <p:spPr>
          <a:xfrm>
            <a:off x="8698800" y="222250"/>
            <a:ext cx="133500" cy="10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30"/>
        <p:cNvGrpSpPr/>
        <p:nvPr/>
      </p:nvGrpSpPr>
      <p:grpSpPr>
        <a:xfrm>
          <a:off x="0" y="0"/>
          <a:ext cx="0" cy="0"/>
          <a:chOff x="0" y="0"/>
          <a:chExt cx="0" cy="0"/>
        </a:xfrm>
      </p:grpSpPr>
      <p:sp>
        <p:nvSpPr>
          <p:cNvPr id="131" name="Google Shape;131;p30"/>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dirty="0"/>
              <a:t>The continuing COVID-19 pandemic and </a:t>
            </a:r>
            <a:r>
              <a:rPr lang="en" sz="3400" b="1" dirty="0"/>
              <a:t>its effect on</a:t>
            </a:r>
            <a:r>
              <a:rPr lang="en" sz="3400" dirty="0"/>
              <a:t>: </a:t>
            </a:r>
            <a:endParaRPr sz="3400" dirty="0"/>
          </a:p>
          <a:p>
            <a:pPr marL="0" lvl="0" indent="0" algn="l" rtl="0">
              <a:spcBef>
                <a:spcPts val="0"/>
              </a:spcBef>
              <a:spcAft>
                <a:spcPts val="0"/>
              </a:spcAft>
              <a:buNone/>
            </a:pPr>
            <a:endParaRPr sz="3400" dirty="0"/>
          </a:p>
          <a:p>
            <a:pPr marL="0" lvl="0" indent="0" algn="l" rtl="0">
              <a:spcBef>
                <a:spcPts val="0"/>
              </a:spcBef>
              <a:spcAft>
                <a:spcPts val="0"/>
              </a:spcAft>
              <a:buNone/>
            </a:pPr>
            <a:endParaRPr sz="3400" dirty="0"/>
          </a:p>
          <a:p>
            <a:pPr marL="457200" lvl="0" indent="-444500" algn="l" rtl="0">
              <a:spcBef>
                <a:spcPts val="0"/>
              </a:spcBef>
              <a:spcAft>
                <a:spcPts val="0"/>
              </a:spcAft>
              <a:buSzPts val="3400"/>
              <a:buChar char="●"/>
            </a:pPr>
            <a:r>
              <a:rPr lang="en" sz="3400" dirty="0"/>
              <a:t>communities and </a:t>
            </a:r>
            <a:r>
              <a:rPr lang="en" sz="3400" dirty="0" smtClean="0"/>
              <a:t>families;</a:t>
            </a:r>
            <a:endParaRPr sz="3400" dirty="0"/>
          </a:p>
          <a:p>
            <a:pPr marL="0" lvl="0" indent="0" algn="l" rtl="0">
              <a:spcBef>
                <a:spcPts val="0"/>
              </a:spcBef>
              <a:spcAft>
                <a:spcPts val="0"/>
              </a:spcAft>
              <a:buClr>
                <a:schemeClr val="dk1"/>
              </a:buClr>
              <a:buSzPts val="1100"/>
              <a:buFont typeface="Arial"/>
              <a:buNone/>
            </a:pPr>
            <a:endParaRPr sz="3000" dirty="0"/>
          </a:p>
        </p:txBody>
      </p:sp>
      <p:pic>
        <p:nvPicPr>
          <p:cNvPr id="132" name="Google Shape;132;p30"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3"/>
          </p:cNvPr>
          <p:cNvPicPr preferRelativeResize="0"/>
          <p:nvPr/>
        </p:nvPicPr>
        <p:blipFill>
          <a:blip r:embed="rId4">
            <a:alphaModFix/>
          </a:blip>
          <a:stretch>
            <a:fillRect/>
          </a:stretch>
        </p:blipFill>
        <p:spPr>
          <a:xfrm>
            <a:off x="8698800" y="222250"/>
            <a:ext cx="133500" cy="10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36"/>
        <p:cNvGrpSpPr/>
        <p:nvPr/>
      </p:nvGrpSpPr>
      <p:grpSpPr>
        <a:xfrm>
          <a:off x="0" y="0"/>
          <a:ext cx="0" cy="0"/>
          <a:chOff x="0" y="0"/>
          <a:chExt cx="0" cy="0"/>
        </a:xfrm>
      </p:grpSpPr>
      <p:sp>
        <p:nvSpPr>
          <p:cNvPr id="137" name="Google Shape;137;p3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38" name="Google Shape;138;p31"/>
          <p:cNvSpPr txBox="1">
            <a:spLocks noGrp="1"/>
          </p:cNvSpPr>
          <p:nvPr>
            <p:ph type="subTitle" idx="1"/>
          </p:nvPr>
        </p:nvSpPr>
        <p:spPr>
          <a:xfrm>
            <a:off x="222900" y="0"/>
            <a:ext cx="8520600" cy="5143500"/>
          </a:xfrm>
          <a:prstGeom prst="rect">
            <a:avLst/>
          </a:prstGeom>
        </p:spPr>
        <p:txBody>
          <a:bodyPr spcFirstLastPara="1" wrap="square" lIns="91425" tIns="91425" rIns="91425" bIns="91425" anchor="t" anchorCtr="0">
            <a:noAutofit/>
          </a:bodyPr>
          <a:lstStyle/>
          <a:p>
            <a:pPr marL="457200" lvl="0" indent="-444500" algn="l" rtl="0">
              <a:spcBef>
                <a:spcPts val="0"/>
              </a:spcBef>
              <a:spcAft>
                <a:spcPts val="0"/>
              </a:spcAft>
              <a:buClr>
                <a:schemeClr val="dk1"/>
              </a:buClr>
              <a:buSzPts val="3400"/>
              <a:buChar char="●"/>
            </a:pPr>
            <a:r>
              <a:rPr lang="en" sz="3400" dirty="0">
                <a:solidFill>
                  <a:schemeClr val="dk1"/>
                </a:solidFill>
              </a:rPr>
              <a:t>Health, medical and social care services and research facilities;</a:t>
            </a:r>
            <a:endParaRPr sz="3400" dirty="0">
              <a:solidFill>
                <a:schemeClr val="dk1"/>
              </a:solidFill>
            </a:endParaRPr>
          </a:p>
          <a:p>
            <a:pPr marL="0" lvl="0" indent="0" algn="l" rtl="0">
              <a:spcBef>
                <a:spcPts val="0"/>
              </a:spcBef>
              <a:spcAft>
                <a:spcPts val="0"/>
              </a:spcAft>
              <a:buNone/>
            </a:pPr>
            <a:endParaRPr sz="3400" dirty="0">
              <a:solidFill>
                <a:schemeClr val="dk1"/>
              </a:solidFill>
            </a:endParaRPr>
          </a:p>
          <a:p>
            <a:pPr marL="457200" lvl="0" indent="-444500" algn="l" rtl="0">
              <a:spcBef>
                <a:spcPts val="0"/>
              </a:spcBef>
              <a:spcAft>
                <a:spcPts val="0"/>
              </a:spcAft>
              <a:buClr>
                <a:schemeClr val="dk1"/>
              </a:buClr>
              <a:buSzPts val="3400"/>
              <a:buChar char="●"/>
            </a:pPr>
            <a:r>
              <a:rPr lang="en" sz="3400" dirty="0">
                <a:solidFill>
                  <a:schemeClr val="dk1"/>
                </a:solidFill>
              </a:rPr>
              <a:t>Students, teachers, lecturers and their families as schools, colleges and universities switched to online learning and teaching; </a:t>
            </a:r>
            <a:endParaRPr sz="3400" dirty="0">
              <a:solidFill>
                <a:schemeClr val="dk1"/>
              </a:solidFill>
            </a:endParaRPr>
          </a:p>
          <a:p>
            <a:pPr marL="0" lvl="0" indent="0" algn="l" rtl="0">
              <a:spcBef>
                <a:spcPts val="0"/>
              </a:spcBef>
              <a:spcAft>
                <a:spcPts val="0"/>
              </a:spcAft>
              <a:buNone/>
            </a:pPr>
            <a:endParaRPr sz="3400" dirty="0">
              <a:solidFill>
                <a:schemeClr val="dk1"/>
              </a:solidFill>
            </a:endParaRPr>
          </a:p>
          <a:p>
            <a:pPr marL="0" lvl="0" indent="0" algn="l" rtl="0">
              <a:spcBef>
                <a:spcPts val="0"/>
              </a:spcBef>
              <a:spcAft>
                <a:spcPts val="0"/>
              </a:spcAft>
              <a:buNone/>
            </a:pPr>
            <a:endParaRPr dirty="0">
              <a:solidFill>
                <a:schemeClr val="lt1"/>
              </a:solidFill>
            </a:endParaRPr>
          </a:p>
        </p:txBody>
      </p:sp>
      <p:pic>
        <p:nvPicPr>
          <p:cNvPr id="139" name="Google Shape;139;p31"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3"/>
          </p:cNvPr>
          <p:cNvPicPr preferRelativeResize="0"/>
          <p:nvPr/>
        </p:nvPicPr>
        <p:blipFill>
          <a:blip r:embed="rId4">
            <a:alphaModFix/>
          </a:blip>
          <a:stretch>
            <a:fillRect/>
          </a:stretch>
        </p:blipFill>
        <p:spPr>
          <a:xfrm>
            <a:off x="8698800" y="222250"/>
            <a:ext cx="133500" cy="10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143"/>
        <p:cNvGrpSpPr/>
        <p:nvPr/>
      </p:nvGrpSpPr>
      <p:grpSpPr>
        <a:xfrm>
          <a:off x="0" y="0"/>
          <a:ext cx="0" cy="0"/>
          <a:chOff x="0" y="0"/>
          <a:chExt cx="0" cy="0"/>
        </a:xfrm>
      </p:grpSpPr>
      <p:sp>
        <p:nvSpPr>
          <p:cNvPr id="144" name="Google Shape;144;p3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45" name="Google Shape;145;p32"/>
          <p:cNvSpPr txBox="1">
            <a:spLocks noGrp="1"/>
          </p:cNvSpPr>
          <p:nvPr>
            <p:ph type="subTitle" idx="1"/>
          </p:nvPr>
        </p:nvSpPr>
        <p:spPr>
          <a:xfrm>
            <a:off x="252225" y="59475"/>
            <a:ext cx="8520600" cy="5084100"/>
          </a:xfrm>
          <a:prstGeom prst="rect">
            <a:avLst/>
          </a:prstGeom>
        </p:spPr>
        <p:txBody>
          <a:bodyPr spcFirstLastPara="1" wrap="square" lIns="91425" tIns="91425" rIns="91425" bIns="91425" anchor="t" anchorCtr="0">
            <a:noAutofit/>
          </a:bodyPr>
          <a:lstStyle/>
          <a:p>
            <a:pPr marL="457200" lvl="0" indent="-444500" algn="l" rtl="0">
              <a:spcBef>
                <a:spcPts val="0"/>
              </a:spcBef>
              <a:spcAft>
                <a:spcPts val="0"/>
              </a:spcAft>
              <a:buClr>
                <a:schemeClr val="dk1"/>
              </a:buClr>
              <a:buSzPts val="3400"/>
              <a:buChar char="●"/>
            </a:pPr>
            <a:r>
              <a:rPr lang="en" sz="3400" dirty="0">
                <a:solidFill>
                  <a:schemeClr val="dk1"/>
                </a:solidFill>
              </a:rPr>
              <a:t>All places of worship and faith communities;</a:t>
            </a:r>
            <a:endParaRPr sz="3400" dirty="0">
              <a:solidFill>
                <a:schemeClr val="dk1"/>
              </a:solidFill>
            </a:endParaRPr>
          </a:p>
          <a:p>
            <a:pPr marL="457200" lvl="0" indent="0" algn="l" rtl="0">
              <a:spcBef>
                <a:spcPts val="0"/>
              </a:spcBef>
              <a:spcAft>
                <a:spcPts val="0"/>
              </a:spcAft>
              <a:buNone/>
            </a:pPr>
            <a:endParaRPr sz="3400" dirty="0">
              <a:solidFill>
                <a:schemeClr val="dk1"/>
              </a:solidFill>
            </a:endParaRPr>
          </a:p>
          <a:p>
            <a:pPr marL="457200" lvl="0" indent="-444500" algn="l" rtl="0">
              <a:spcBef>
                <a:spcPts val="0"/>
              </a:spcBef>
              <a:spcAft>
                <a:spcPts val="0"/>
              </a:spcAft>
              <a:buClr>
                <a:schemeClr val="dk1"/>
              </a:buClr>
              <a:buSzPts val="3400"/>
              <a:buChar char="●"/>
            </a:pPr>
            <a:r>
              <a:rPr lang="en" sz="3400" dirty="0">
                <a:solidFill>
                  <a:schemeClr val="dk1"/>
                </a:solidFill>
              </a:rPr>
              <a:t>Parishioners, who for a while, could only participate spiritually in the celebration of the Mass </a:t>
            </a:r>
            <a:r>
              <a:rPr lang="en" sz="3400" dirty="0" smtClean="0">
                <a:solidFill>
                  <a:schemeClr val="dk1"/>
                </a:solidFill>
              </a:rPr>
              <a:t>online;</a:t>
            </a:r>
            <a:endParaRPr sz="3400" dirty="0">
              <a:solidFill>
                <a:schemeClr val="dk1"/>
              </a:solidFill>
            </a:endParaRPr>
          </a:p>
          <a:p>
            <a:pPr marL="457200" lvl="0" indent="0" algn="l" rtl="0">
              <a:spcBef>
                <a:spcPts val="0"/>
              </a:spcBef>
              <a:spcAft>
                <a:spcPts val="0"/>
              </a:spcAft>
              <a:buNone/>
            </a:pPr>
            <a:endParaRPr sz="3400" dirty="0">
              <a:solidFill>
                <a:schemeClr val="dk1"/>
              </a:solidFill>
            </a:endParaRPr>
          </a:p>
          <a:p>
            <a:pPr marL="457200" lvl="0" indent="-444500" algn="l" rtl="0">
              <a:spcBef>
                <a:spcPts val="0"/>
              </a:spcBef>
              <a:spcAft>
                <a:spcPts val="0"/>
              </a:spcAft>
              <a:buClr>
                <a:schemeClr val="dk1"/>
              </a:buClr>
              <a:buSzPts val="3400"/>
              <a:buChar char="●"/>
            </a:pPr>
            <a:r>
              <a:rPr lang="en" sz="3400" dirty="0">
                <a:solidFill>
                  <a:schemeClr val="dk1"/>
                </a:solidFill>
              </a:rPr>
              <a:t>Businesses large and small, rural or urban, manufacturers or </a:t>
            </a:r>
            <a:r>
              <a:rPr lang="en" sz="3400" dirty="0" smtClean="0">
                <a:solidFill>
                  <a:schemeClr val="dk1"/>
                </a:solidFill>
              </a:rPr>
              <a:t>retailers.</a:t>
            </a:r>
            <a:endParaRPr sz="3400" dirty="0">
              <a:solidFill>
                <a:schemeClr val="dk1"/>
              </a:solidFill>
            </a:endParaRPr>
          </a:p>
          <a:p>
            <a:pPr marL="0" lvl="0" indent="0" algn="l" rtl="0">
              <a:spcBef>
                <a:spcPts val="0"/>
              </a:spcBef>
              <a:spcAft>
                <a:spcPts val="0"/>
              </a:spcAft>
              <a:buNone/>
            </a:pPr>
            <a:endParaRPr dirty="0">
              <a:solidFill>
                <a:schemeClr val="lt1"/>
              </a:solidFill>
            </a:endParaRPr>
          </a:p>
          <a:p>
            <a:pPr marL="0" lvl="0" indent="0" algn="l" rtl="0">
              <a:spcBef>
                <a:spcPts val="0"/>
              </a:spcBef>
              <a:spcAft>
                <a:spcPts val="0"/>
              </a:spcAft>
              <a:buNone/>
            </a:pPr>
            <a:endParaRPr dirty="0">
              <a:solidFill>
                <a:schemeClr val="lt1"/>
              </a:solidFill>
            </a:endParaRPr>
          </a:p>
        </p:txBody>
      </p:sp>
      <p:pic>
        <p:nvPicPr>
          <p:cNvPr id="146" name="Google Shape;146;p32"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3"/>
          </p:cNvPr>
          <p:cNvPicPr preferRelativeResize="0"/>
          <p:nvPr/>
        </p:nvPicPr>
        <p:blipFill>
          <a:blip r:embed="rId4">
            <a:alphaModFix/>
          </a:blip>
          <a:stretch>
            <a:fillRect/>
          </a:stretch>
        </p:blipFill>
        <p:spPr>
          <a:xfrm>
            <a:off x="8698800" y="222250"/>
            <a:ext cx="133500" cy="10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33"/>
          <p:cNvPicPr preferRelativeResize="0"/>
          <p:nvPr/>
        </p:nvPicPr>
        <p:blipFill rotWithShape="1">
          <a:blip r:embed="rId3">
            <a:alphaModFix amt="65000"/>
          </a:blip>
          <a:srcRect t="12530" b="12523"/>
          <a:stretch/>
        </p:blipFill>
        <p:spPr>
          <a:xfrm>
            <a:off x="0" y="-125605"/>
            <a:ext cx="9144000" cy="5143500"/>
          </a:xfrm>
          <a:prstGeom prst="rect">
            <a:avLst/>
          </a:prstGeom>
          <a:noFill/>
          <a:ln>
            <a:noFill/>
          </a:ln>
        </p:spPr>
      </p:pic>
      <p:sp>
        <p:nvSpPr>
          <p:cNvPr id="152" name="Google Shape;152;p33"/>
          <p:cNvSpPr txBox="1">
            <a:spLocks noGrp="1"/>
          </p:cNvSpPr>
          <p:nvPr>
            <p:ph type="ctrTitle"/>
          </p:nvPr>
        </p:nvSpPr>
        <p:spPr>
          <a:xfrm>
            <a:off x="339800" y="2125775"/>
            <a:ext cx="8453100" cy="1578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a:p>
        </p:txBody>
      </p:sp>
      <p:sp>
        <p:nvSpPr>
          <p:cNvPr id="153" name="Google Shape;153;p33"/>
          <p:cNvSpPr txBox="1">
            <a:spLocks noGrp="1"/>
          </p:cNvSpPr>
          <p:nvPr>
            <p:ph type="subTitle" idx="1"/>
          </p:nvPr>
        </p:nvSpPr>
        <p:spPr>
          <a:xfrm>
            <a:off x="339925" y="3856800"/>
            <a:ext cx="8453100" cy="362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p:txBody>
      </p:sp>
      <p:pic>
        <p:nvPicPr>
          <p:cNvPr id="154" name="Google Shape;154;p33"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4"/>
          </p:cNvPr>
          <p:cNvPicPr preferRelativeResize="0"/>
          <p:nvPr/>
        </p:nvPicPr>
        <p:blipFill>
          <a:blip r:embed="rId5">
            <a:alphaModFix/>
          </a:blip>
          <a:stretch>
            <a:fillRect/>
          </a:stretch>
        </p:blipFill>
        <p:spPr>
          <a:xfrm>
            <a:off x="8698800" y="222250"/>
            <a:ext cx="133500" cy="10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rotWithShape="1">
          <a:blip r:embed="rId3">
            <a:alphaModFix/>
          </a:blip>
          <a:srcRect l="12663" r="12670"/>
          <a:stretch/>
        </p:blipFill>
        <p:spPr>
          <a:xfrm>
            <a:off x="5723273" y="842960"/>
            <a:ext cx="3420729" cy="3438526"/>
          </a:xfrm>
          <a:prstGeom prst="rect">
            <a:avLst/>
          </a:prstGeom>
          <a:noFill/>
          <a:ln>
            <a:noFill/>
          </a:ln>
        </p:spPr>
      </p:pic>
      <p:sp>
        <p:nvSpPr>
          <p:cNvPr id="160" name="Google Shape;160;p34"/>
          <p:cNvSpPr txBox="1">
            <a:spLocks noGrp="1"/>
          </p:cNvSpPr>
          <p:nvPr>
            <p:ph type="ctrTitle"/>
          </p:nvPr>
        </p:nvSpPr>
        <p:spPr>
          <a:xfrm>
            <a:off x="339575" y="1621475"/>
            <a:ext cx="4756200" cy="1261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61" name="Google Shape;161;p34"/>
          <p:cNvSpPr txBox="1">
            <a:spLocks noGrp="1"/>
          </p:cNvSpPr>
          <p:nvPr>
            <p:ph type="subTitle" idx="1"/>
          </p:nvPr>
        </p:nvSpPr>
        <p:spPr>
          <a:xfrm>
            <a:off x="263775" y="842950"/>
            <a:ext cx="5177700" cy="350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Despite these very serious consequences the light of hope was visible in, seemingly, surprising places.</a:t>
            </a:r>
            <a:endParaRPr sz="3600"/>
          </a:p>
          <a:p>
            <a:pPr marL="0" lvl="0" indent="0" algn="l" rtl="0">
              <a:spcBef>
                <a:spcPts val="0"/>
              </a:spcBef>
              <a:spcAft>
                <a:spcPts val="0"/>
              </a:spcAft>
              <a:buNone/>
            </a:pPr>
            <a:endParaRPr sz="3600"/>
          </a:p>
          <a:p>
            <a:pPr marL="0" lvl="0" indent="0" algn="l" rtl="0">
              <a:spcBef>
                <a:spcPts val="0"/>
              </a:spcBef>
              <a:spcAft>
                <a:spcPts val="0"/>
              </a:spcAft>
              <a:buNone/>
            </a:pPr>
            <a:endParaRPr/>
          </a:p>
        </p:txBody>
      </p:sp>
      <p:pic>
        <p:nvPicPr>
          <p:cNvPr id="162" name="Google Shape;162;p34"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4"/>
          </p:cNvPr>
          <p:cNvPicPr preferRelativeResize="0"/>
          <p:nvPr/>
        </p:nvPicPr>
        <p:blipFill>
          <a:blip r:embed="rId5">
            <a:alphaModFix/>
          </a:blip>
          <a:stretch>
            <a:fillRect/>
          </a:stretch>
        </p:blipFill>
        <p:spPr>
          <a:xfrm>
            <a:off x="8698800" y="222250"/>
            <a:ext cx="133500" cy="100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66"/>
        <p:cNvGrpSpPr/>
        <p:nvPr/>
      </p:nvGrpSpPr>
      <p:grpSpPr>
        <a:xfrm>
          <a:off x="0" y="0"/>
          <a:ext cx="0" cy="0"/>
          <a:chOff x="0" y="0"/>
          <a:chExt cx="0" cy="0"/>
        </a:xfrm>
      </p:grpSpPr>
      <p:sp>
        <p:nvSpPr>
          <p:cNvPr id="167" name="Google Shape;167;p35"/>
          <p:cNvSpPr txBox="1">
            <a:spLocks noGrp="1"/>
          </p:cNvSpPr>
          <p:nvPr>
            <p:ph type="ctrTitle"/>
          </p:nvPr>
        </p:nvSpPr>
        <p:spPr>
          <a:xfrm>
            <a:off x="6755250" y="3419338"/>
            <a:ext cx="4655919" cy="8849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dirty="0"/>
          </a:p>
        </p:txBody>
      </p:sp>
      <p:sp>
        <p:nvSpPr>
          <p:cNvPr id="168" name="Google Shape;168;p35"/>
          <p:cNvSpPr txBox="1">
            <a:spLocks noGrp="1"/>
          </p:cNvSpPr>
          <p:nvPr>
            <p:ph type="subTitle" idx="1"/>
          </p:nvPr>
        </p:nvSpPr>
        <p:spPr>
          <a:xfrm>
            <a:off x="252225" y="0"/>
            <a:ext cx="8520600" cy="47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solidFill>
                <a:schemeClr val="lt1"/>
              </a:solidFill>
            </a:endParaRPr>
          </a:p>
        </p:txBody>
      </p:sp>
      <p:pic>
        <p:nvPicPr>
          <p:cNvPr id="169" name="Google Shape;169;p35"/>
          <p:cNvPicPr preferRelativeResize="0"/>
          <p:nvPr/>
        </p:nvPicPr>
        <p:blipFill>
          <a:blip r:embed="rId3">
            <a:alphaModFix/>
          </a:blip>
          <a:stretch>
            <a:fillRect/>
          </a:stretch>
        </p:blipFill>
        <p:spPr>
          <a:xfrm>
            <a:off x="2384975" y="0"/>
            <a:ext cx="2137625" cy="1425084"/>
          </a:xfrm>
          <a:prstGeom prst="rect">
            <a:avLst/>
          </a:prstGeom>
          <a:noFill/>
          <a:ln>
            <a:noFill/>
          </a:ln>
        </p:spPr>
      </p:pic>
      <p:pic>
        <p:nvPicPr>
          <p:cNvPr id="171" name="Google Shape;171;p35"/>
          <p:cNvPicPr preferRelativeResize="0"/>
          <p:nvPr/>
        </p:nvPicPr>
        <p:blipFill>
          <a:blip r:embed="rId4">
            <a:alphaModFix/>
          </a:blip>
          <a:stretch>
            <a:fillRect/>
          </a:stretch>
        </p:blipFill>
        <p:spPr>
          <a:xfrm>
            <a:off x="866438" y="0"/>
            <a:ext cx="1518533" cy="1012350"/>
          </a:xfrm>
          <a:prstGeom prst="rect">
            <a:avLst/>
          </a:prstGeom>
          <a:noFill/>
          <a:ln>
            <a:noFill/>
          </a:ln>
        </p:spPr>
      </p:pic>
      <p:pic>
        <p:nvPicPr>
          <p:cNvPr id="172" name="Google Shape;172;p35"/>
          <p:cNvPicPr preferRelativeResize="0"/>
          <p:nvPr/>
        </p:nvPicPr>
        <p:blipFill>
          <a:blip r:embed="rId5">
            <a:alphaModFix/>
          </a:blip>
          <a:stretch>
            <a:fillRect/>
          </a:stretch>
        </p:blipFill>
        <p:spPr>
          <a:xfrm>
            <a:off x="0" y="0"/>
            <a:ext cx="1271762" cy="1012350"/>
          </a:xfrm>
          <a:prstGeom prst="rect">
            <a:avLst/>
          </a:prstGeom>
          <a:noFill/>
          <a:ln>
            <a:noFill/>
          </a:ln>
        </p:spPr>
      </p:pic>
      <p:pic>
        <p:nvPicPr>
          <p:cNvPr id="173" name="Google Shape;173;p35"/>
          <p:cNvPicPr preferRelativeResize="0"/>
          <p:nvPr/>
        </p:nvPicPr>
        <p:blipFill>
          <a:blip r:embed="rId6">
            <a:alphaModFix/>
          </a:blip>
          <a:stretch>
            <a:fillRect/>
          </a:stretch>
        </p:blipFill>
        <p:spPr>
          <a:xfrm>
            <a:off x="3713387" y="-9698"/>
            <a:ext cx="2226875" cy="1481591"/>
          </a:xfrm>
          <a:prstGeom prst="rect">
            <a:avLst/>
          </a:prstGeom>
          <a:noFill/>
          <a:ln>
            <a:noFill/>
          </a:ln>
        </p:spPr>
      </p:pic>
      <p:pic>
        <p:nvPicPr>
          <p:cNvPr id="174" name="Google Shape;174;p35"/>
          <p:cNvPicPr preferRelativeResize="0"/>
          <p:nvPr/>
        </p:nvPicPr>
        <p:blipFill>
          <a:blip r:embed="rId7">
            <a:alphaModFix/>
          </a:blip>
          <a:stretch>
            <a:fillRect/>
          </a:stretch>
        </p:blipFill>
        <p:spPr>
          <a:xfrm>
            <a:off x="0" y="993950"/>
            <a:ext cx="2355150" cy="1766318"/>
          </a:xfrm>
          <a:prstGeom prst="rect">
            <a:avLst/>
          </a:prstGeom>
          <a:noFill/>
          <a:ln>
            <a:noFill/>
          </a:ln>
        </p:spPr>
      </p:pic>
      <p:pic>
        <p:nvPicPr>
          <p:cNvPr id="175" name="Google Shape;175;p35"/>
          <p:cNvPicPr preferRelativeResize="0"/>
          <p:nvPr/>
        </p:nvPicPr>
        <p:blipFill>
          <a:blip r:embed="rId8">
            <a:alphaModFix/>
          </a:blip>
          <a:stretch>
            <a:fillRect/>
          </a:stretch>
        </p:blipFill>
        <p:spPr>
          <a:xfrm>
            <a:off x="0" y="2267400"/>
            <a:ext cx="2006449" cy="1329801"/>
          </a:xfrm>
          <a:prstGeom prst="rect">
            <a:avLst/>
          </a:prstGeom>
          <a:noFill/>
          <a:ln>
            <a:noFill/>
          </a:ln>
        </p:spPr>
      </p:pic>
      <p:pic>
        <p:nvPicPr>
          <p:cNvPr id="176" name="Google Shape;176;p35"/>
          <p:cNvPicPr preferRelativeResize="0"/>
          <p:nvPr/>
        </p:nvPicPr>
        <p:blipFill>
          <a:blip r:embed="rId9">
            <a:alphaModFix/>
          </a:blip>
          <a:stretch>
            <a:fillRect/>
          </a:stretch>
        </p:blipFill>
        <p:spPr>
          <a:xfrm>
            <a:off x="0" y="3090900"/>
            <a:ext cx="2736808" cy="2052600"/>
          </a:xfrm>
          <a:prstGeom prst="rect">
            <a:avLst/>
          </a:prstGeom>
          <a:noFill/>
          <a:ln>
            <a:noFill/>
          </a:ln>
        </p:spPr>
      </p:pic>
      <p:pic>
        <p:nvPicPr>
          <p:cNvPr id="177" name="Google Shape;177;p35"/>
          <p:cNvPicPr preferRelativeResize="0"/>
          <p:nvPr/>
        </p:nvPicPr>
        <p:blipFill>
          <a:blip r:embed="rId10">
            <a:alphaModFix/>
          </a:blip>
          <a:stretch>
            <a:fillRect/>
          </a:stretch>
        </p:blipFill>
        <p:spPr>
          <a:xfrm>
            <a:off x="2006450" y="1099675"/>
            <a:ext cx="1418300" cy="2133725"/>
          </a:xfrm>
          <a:prstGeom prst="rect">
            <a:avLst/>
          </a:prstGeom>
          <a:noFill/>
          <a:ln>
            <a:noFill/>
          </a:ln>
        </p:spPr>
      </p:pic>
      <p:pic>
        <p:nvPicPr>
          <p:cNvPr id="179" name="Google Shape;179;p35"/>
          <p:cNvPicPr preferRelativeResize="0"/>
          <p:nvPr/>
        </p:nvPicPr>
        <p:blipFill>
          <a:blip r:embed="rId11">
            <a:alphaModFix/>
          </a:blip>
          <a:stretch>
            <a:fillRect/>
          </a:stretch>
        </p:blipFill>
        <p:spPr>
          <a:xfrm>
            <a:off x="7313000" y="4012751"/>
            <a:ext cx="1831301" cy="1140448"/>
          </a:xfrm>
          <a:prstGeom prst="rect">
            <a:avLst/>
          </a:prstGeom>
          <a:noFill/>
          <a:ln>
            <a:noFill/>
          </a:ln>
        </p:spPr>
      </p:pic>
      <p:pic>
        <p:nvPicPr>
          <p:cNvPr id="180" name="Google Shape;180;p35"/>
          <p:cNvPicPr preferRelativeResize="0"/>
          <p:nvPr/>
        </p:nvPicPr>
        <p:blipFill>
          <a:blip r:embed="rId12">
            <a:alphaModFix/>
          </a:blip>
          <a:stretch>
            <a:fillRect/>
          </a:stretch>
        </p:blipFill>
        <p:spPr>
          <a:xfrm>
            <a:off x="5176150" y="3399251"/>
            <a:ext cx="2616376" cy="1744250"/>
          </a:xfrm>
          <a:prstGeom prst="rect">
            <a:avLst/>
          </a:prstGeom>
          <a:noFill/>
          <a:ln>
            <a:noFill/>
          </a:ln>
        </p:spPr>
      </p:pic>
      <p:pic>
        <p:nvPicPr>
          <p:cNvPr id="182" name="Google Shape;182;p35"/>
          <p:cNvPicPr preferRelativeResize="0"/>
          <p:nvPr/>
        </p:nvPicPr>
        <p:blipFill>
          <a:blip r:embed="rId13">
            <a:alphaModFix/>
          </a:blip>
          <a:stretch>
            <a:fillRect/>
          </a:stretch>
        </p:blipFill>
        <p:spPr>
          <a:xfrm>
            <a:off x="7313000" y="1"/>
            <a:ext cx="1830992" cy="1467374"/>
          </a:xfrm>
          <a:prstGeom prst="rect">
            <a:avLst/>
          </a:prstGeom>
          <a:noFill/>
          <a:ln>
            <a:noFill/>
          </a:ln>
        </p:spPr>
      </p:pic>
      <p:pic>
        <p:nvPicPr>
          <p:cNvPr id="183" name="Google Shape;183;p35"/>
          <p:cNvPicPr preferRelativeResize="0"/>
          <p:nvPr/>
        </p:nvPicPr>
        <p:blipFill>
          <a:blip r:embed="rId14">
            <a:alphaModFix/>
          </a:blip>
          <a:stretch>
            <a:fillRect/>
          </a:stretch>
        </p:blipFill>
        <p:spPr>
          <a:xfrm>
            <a:off x="2664784" y="3181225"/>
            <a:ext cx="2614391" cy="1962275"/>
          </a:xfrm>
          <a:prstGeom prst="rect">
            <a:avLst/>
          </a:prstGeom>
          <a:noFill/>
          <a:ln>
            <a:noFill/>
          </a:ln>
        </p:spPr>
      </p:pic>
      <p:pic>
        <p:nvPicPr>
          <p:cNvPr id="185" name="Google Shape;185;p35" descr="Bensound - Memories | Royalty Free Music - No Copyright Music | https://bit.ly/2xGHypM | Bensound Music |&#10;&#10;&#10;ROYALTY FREE MUSIC - NO COPYRIGHT MUSIC is an Internet-based promotion platform for a labels, bands, music producers in different genres of music.&#10;&#10;RFM-NCM it’s like YouTube music audio library with free download music for YouTube videos.&#10;We collect and publish copyright free music which can use in videos and monetize it on YT.&#10;Our music library consist of a non copyright music from a different sources.&#10;Often people search no copyright sounds or music without copyrights for own YT videos. It's a right choice!&#10;&#10;All the best background music for YouTube in one place!&#10;&#10;&#10;Subcribe To Our YouTube Channel and You never miss a new uncopyright music | https://www.youtube.com/channel/UCQsBfyc5eOobgCzeY8bBzFg?sub_confirmation=1&#10;&#10;&#10;~ Join Us! ~&#10;&#10;&#10;Join us to use cashback services: Ebates | https://bit.ly/2CQ9Lva and Mr. Rebates | https://bit.ly/2TqN9a9; as well as to get and make online payments: Payoneer | https://bit.ly/2GRIQ6o.&#10;It's profitable and comfortable!&#10;Follow to our magic links for free sign-up and get a welcome cash bonus!&#10;&#10;&#10;~ Track Info ~&#10;&#10;&#10;00:00 - 03:50 Memories - Bensound&#10;&#10;Link For Video | https://youtu.be/zi_oR296950&#10;&#10;Download Track | https://www.bensound.com/royalty-free-music/track/memories?sort=p.date_added&amp;order=DESC&#10;&#10;You’re free to use this song in any of your YouTube or Twitch videos and monetize it, but you must include the following in your video description (selected row below).&#10;&#10;&#10;::::::::::::::::::::&#10;Music: Memories - Bensound&#10;https://www.bensound.com&#10;Support by RFM - NCM: https://bit.ly/2xGHypM&#10;::::::::::::::::::::&#10;&#10;&#10;~ Our Social Profiles ~&#10;&#10;&#10;Google+ Profile | https://plus.google.com/u/3/b/102347731652997940661/102347731652997940661&#10;&#10;Facebok Profile | https://www.facebook.com/RoyaltyFreeMusicNoCopyrightMusic&#10;&#10;Twitter Profile | https://twitter.com/rfm_ncm&#10;&#10;Instagram Profile | https://www.instagram.com/rfm_ncm&#10;&#10;SoundCloud Profile | https://soundcloud.com/royaltyfreemusic-nocopyrightmusic&#10;&#10;YouTube Channel | https://www.youtube.com/channel/UCQsBfyc5eOobgCzeY8bBzFg&#10;&#10;&#10;~ Our Playlists ~&#10;&#10;&#10;Royalty Free Music - No Copyright Music Playlist | All Tracks&#10;https://www.youtube.com/playlist?list=PLW_omwEM1aiem13x9zZVQ4IQEqAEVKA7S&#10;&#10;Popular Music Playlist | Popular Uploads&#10;https://www.youtube.com/channel/UCQsBfyc5eOobgCzeY8bBzFg/videos?view=0&amp;shelf_id=4&amp;sort=p&#10;&#10;Artists Playlists | All Artists&#10;https://www.youtube.com/channel/UCQsBfyc5eOobgCzeY8bBzFg/playlists?view=50&amp;sort=dd&amp;shelf_id=5&#10;&#10;Bensound Music Playlist | Artist&#10;https://www.youtube.com/playlist?list=PLW_omwEM1aid1jtpNhqigEcRHAVsR-Hmz&#10;&#10;Genres Playlists | All Genres&#10;https://www.youtube.com/channel/UCQsBfyc5eOobgCzeY8bBzFg/playlists?view=50&amp;sort=dd&amp;shelf_id=6&#10;&#10;Dance &amp; Electronic Music Playlist | Genre&#10;https://www.youtube.com/playlist?list=PLW_omwEM1aic0uYTghwClBGC0GgFCHd9u&#10;&#10;Moods Playlists | All Moods&#10;https://www.youtube.com/channel/UCQsBfyc5eOobgCzeY8bBzFg/playlists?view=50&amp;sort=dd&amp;shelf_id=7&#10;&#10;Bright Music Playlist | Mood&#10;https://www.youtube.com/playlist?list=PLW_omwEM1aifKp3Jo7xoB2CQdGdt12vwl&#10;&#10;&#10;Please, support your favorite tracks to putting likes, leaving comments and sharing videos in social networks!&#10;So, lovely tracks will be included in the &quot;Popular Uploads&quot; section.&#10;This will help to other users in choosing the best tracks!&#10;&#10;Enjoy!&#10;&#10;&#10;&#10;#freemusicforyoutubevideos #backgroundmusicforvideos #royaltyfreemusic #nocopyrightmusic #rfmncm #memories #bensound #danceandelectronicmusic #brightmusic #brightmood #memoriessong #bensoundmusic #dancemusic #electronicmusic #edmmusic" title="Memories - Bensound | Royalty Free Music - No Copyright Music">
            <a:hlinkClick r:id="rId15"/>
          </p:cNvPr>
          <p:cNvPicPr preferRelativeResize="0"/>
          <p:nvPr/>
        </p:nvPicPr>
        <p:blipFill>
          <a:blip r:embed="rId16">
            <a:alphaModFix/>
          </a:blip>
          <a:stretch>
            <a:fillRect/>
          </a:stretch>
        </p:blipFill>
        <p:spPr>
          <a:xfrm>
            <a:off x="8698800" y="222250"/>
            <a:ext cx="133500" cy="100125"/>
          </a:xfrm>
          <a:prstGeom prst="rect">
            <a:avLst/>
          </a:prstGeom>
          <a:noFill/>
          <a:ln>
            <a:noFill/>
          </a:ln>
        </p:spPr>
      </p:pic>
      <p:pic>
        <p:nvPicPr>
          <p:cNvPr id="170" name="Google Shape;170;p35"/>
          <p:cNvPicPr preferRelativeResize="0"/>
          <p:nvPr/>
        </p:nvPicPr>
        <p:blipFill>
          <a:blip r:embed="rId17">
            <a:alphaModFix/>
          </a:blip>
          <a:stretch>
            <a:fillRect/>
          </a:stretch>
        </p:blipFill>
        <p:spPr>
          <a:xfrm>
            <a:off x="5050971" y="-8488"/>
            <a:ext cx="2541214" cy="1490079"/>
          </a:xfrm>
          <a:prstGeom prst="rect">
            <a:avLst/>
          </a:prstGeom>
          <a:noFill/>
          <a:ln>
            <a:noFill/>
          </a:ln>
        </p:spPr>
      </p:pic>
      <p:pic>
        <p:nvPicPr>
          <p:cNvPr id="1026" name="Picture 2" descr="Avenue, Trees, Tree Lined, Path, Trail"/>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8382" y="1436714"/>
            <a:ext cx="2943803" cy="1962535"/>
          </a:xfrm>
          <a:prstGeom prst="rect">
            <a:avLst/>
          </a:prstGeom>
          <a:noFill/>
          <a:extLst>
            <a:ext uri="{909E8E84-426E-40DD-AFC4-6F175D3DCCD1}">
              <a14:hiddenFill xmlns:a14="http://schemas.microsoft.com/office/drawing/2010/main">
                <a:solidFill>
                  <a:srgbClr val="FFFFFF"/>
                </a:solidFill>
              </a14:hiddenFill>
            </a:ext>
          </a:extLst>
        </p:spPr>
      </p:pic>
      <p:pic>
        <p:nvPicPr>
          <p:cNvPr id="178" name="Google Shape;178;p35"/>
          <p:cNvPicPr preferRelativeResize="0"/>
          <p:nvPr/>
        </p:nvPicPr>
        <p:blipFill>
          <a:blip r:embed="rId19">
            <a:alphaModFix/>
          </a:blip>
          <a:stretch>
            <a:fillRect/>
          </a:stretch>
        </p:blipFill>
        <p:spPr>
          <a:xfrm>
            <a:off x="3408525" y="1404650"/>
            <a:ext cx="2006450" cy="2006450"/>
          </a:xfrm>
          <a:prstGeom prst="rect">
            <a:avLst/>
          </a:prstGeom>
          <a:noFill/>
          <a:ln>
            <a:noFill/>
          </a:ln>
        </p:spPr>
      </p:pic>
      <p:pic>
        <p:nvPicPr>
          <p:cNvPr id="181" name="Google Shape;181;p35"/>
          <p:cNvPicPr preferRelativeResize="0"/>
          <p:nvPr/>
        </p:nvPicPr>
        <p:blipFill>
          <a:blip r:embed="rId20">
            <a:alphaModFix/>
          </a:blip>
          <a:stretch>
            <a:fillRect/>
          </a:stretch>
        </p:blipFill>
        <p:spPr>
          <a:xfrm>
            <a:off x="7313000" y="2701275"/>
            <a:ext cx="1831300" cy="1373375"/>
          </a:xfrm>
          <a:prstGeom prst="rect">
            <a:avLst/>
          </a:prstGeom>
          <a:noFill/>
          <a:ln>
            <a:noFill/>
          </a:ln>
        </p:spPr>
      </p:pic>
      <p:pic>
        <p:nvPicPr>
          <p:cNvPr id="184" name="Google Shape;184;p35"/>
          <p:cNvPicPr preferRelativeResize="0"/>
          <p:nvPr/>
        </p:nvPicPr>
        <p:blipFill>
          <a:blip r:embed="rId21">
            <a:alphaModFix/>
          </a:blip>
          <a:stretch>
            <a:fillRect/>
          </a:stretch>
        </p:blipFill>
        <p:spPr>
          <a:xfrm>
            <a:off x="7268674" y="1404650"/>
            <a:ext cx="1875623" cy="15258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794</Words>
  <Application>Microsoft Office PowerPoint</Application>
  <PresentationFormat>On-screen Show (16:9)</PresentationFormat>
  <Paragraphs>70</Paragraphs>
  <Slides>22</Slides>
  <Notes>22</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Just Another Hand</vt:lpstr>
      <vt:lpstr>Oswald</vt:lpstr>
      <vt:lpstr>Lobster</vt:lpstr>
      <vt:lpstr>Simple Light</vt:lpstr>
      <vt:lpstr>Simple Light</vt:lpstr>
      <vt:lpstr> Advent 2021 </vt:lpstr>
      <vt:lpstr>PowerPoint Presentation</vt:lpstr>
      <vt:lpstr>PowerPoint Presentation</vt:lpstr>
      <vt:lpstr>The continuing COVID-19 pandemic and its effect on:    communities and families;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your Star</vt:lpstr>
      <vt:lpstr>PowerPoint Presentation</vt:lpstr>
      <vt:lpstr>It might look like this:</vt:lpstr>
      <vt:lpstr>PowerPoint Presentation</vt:lpstr>
      <vt:lpstr>PowerPoint Presentation</vt:lpstr>
      <vt:lpstr>  </vt:lpstr>
      <vt:lpstr>PowerPoint Presentation</vt:lpstr>
      <vt:lpstr>PowerPoint Presentation</vt:lpstr>
      <vt:lpstr>PowerPoint Presentation</vt:lpstr>
      <vt:lpstr>From Aid to the Church in Need On behalf of all the people we are able to help because  of your generosity and your prayers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 2021</dc:title>
  <dc:creator>Errol Palmer</dc:creator>
  <cp:lastModifiedBy>Bridget Huddleston</cp:lastModifiedBy>
  <cp:revision>15</cp:revision>
  <dcterms:modified xsi:type="dcterms:W3CDTF">2021-12-02T17:07:00Z</dcterms:modified>
</cp:coreProperties>
</file>