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18288000" cy="10287000"/>
  <p:notesSz cx="6858000" cy="9144000"/>
  <p:embeddedFontLst>
    <p:embeddedFont>
      <p:font typeface="Arimo" panose="020B0604020202020204" charset="0"/>
      <p:regular r:id="rId48"/>
    </p:embeddedFont>
    <p:embeddedFont>
      <p:font typeface="Arimo Bold" panose="020B0604020202020204" charset="0"/>
      <p:regular r:id="rId49"/>
    </p:embeddedFont>
    <p:embeddedFont>
      <p:font typeface="Arimo Bold Italics" panose="020B0604020202020204" charset="0"/>
      <p:regular r:id="rId50"/>
    </p:embeddedFont>
    <p:embeddedFont>
      <p:font typeface="Arimo Italics" panose="020B0604020202020204" charset="0"/>
      <p:regular r:id="rId51"/>
    </p:embeddedFont>
    <p:embeddedFont>
      <p:font typeface="Calibri" panose="020F0502020204030204" pitchFamily="34" charset="0"/>
      <p:regular r:id="rId52"/>
      <p:bold r:id="rId53"/>
      <p:italic r:id="rId54"/>
      <p:boldItalic r:id="rId55"/>
    </p:embeddedFont>
    <p:embeddedFont>
      <p:font typeface="Hatton Light" panose="020B0604020202020204" charset="0"/>
      <p:regular r:id="rId56"/>
    </p:embeddedFont>
    <p:embeddedFont>
      <p:font typeface="Montserrat Light" panose="00000400000000000000" pitchFamily="2" charset="0"/>
      <p:regular r:id="rId57"/>
      <p:italic r:id="rId58"/>
    </p:embeddedFont>
    <p:embeddedFont>
      <p:font typeface="Old Standard" panose="020B0604020202020204" charset="0"/>
      <p:regular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71B57D-4A73-4275-9923-0B8E870F8AC3}" v="3" dt="2023-06-12T18:02:28.9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89" autoAdjust="0"/>
    <p:restoredTop sz="94622" autoAdjust="0"/>
  </p:normalViewPr>
  <p:slideViewPr>
    <p:cSldViewPr>
      <p:cViewPr varScale="1">
        <p:scale>
          <a:sx n="64" d="100"/>
          <a:sy n="64" d="100"/>
        </p:scale>
        <p:origin x="44" y="1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rol Palmer" userId="ac07794f-91c9-405d-b5c9-f09f9edebacc" providerId="ADAL" clId="{D771B57D-4A73-4275-9923-0B8E870F8AC3}"/>
    <pc:docChg chg="undo custSel modSld">
      <pc:chgData name="Errol Palmer" userId="ac07794f-91c9-405d-b5c9-f09f9edebacc" providerId="ADAL" clId="{D771B57D-4A73-4275-9923-0B8E870F8AC3}" dt="2023-06-13T08:44:22.546" v="1252" actId="1037"/>
      <pc:docMkLst>
        <pc:docMk/>
      </pc:docMkLst>
      <pc:sldChg chg="modSp mod">
        <pc:chgData name="Errol Palmer" userId="ac07794f-91c9-405d-b5c9-f09f9edebacc" providerId="ADAL" clId="{D771B57D-4A73-4275-9923-0B8E870F8AC3}" dt="2023-06-12T18:08:15.541" v="1029" actId="6549"/>
        <pc:sldMkLst>
          <pc:docMk/>
          <pc:sldMk cId="0" sldId="256"/>
        </pc:sldMkLst>
        <pc:spChg chg="mod">
          <ac:chgData name="Errol Palmer" userId="ac07794f-91c9-405d-b5c9-f09f9edebacc" providerId="ADAL" clId="{D771B57D-4A73-4275-9923-0B8E870F8AC3}" dt="2023-06-12T18:08:15.541" v="1029" actId="6549"/>
          <ac:spMkLst>
            <pc:docMk/>
            <pc:sldMk cId="0" sldId="256"/>
            <ac:spMk id="4" creationId="{00000000-0000-0000-0000-000000000000}"/>
          </ac:spMkLst>
        </pc:spChg>
      </pc:sldChg>
      <pc:sldChg chg="modSp mod">
        <pc:chgData name="Errol Palmer" userId="ac07794f-91c9-405d-b5c9-f09f9edebacc" providerId="ADAL" clId="{D771B57D-4A73-4275-9923-0B8E870F8AC3}" dt="2023-06-12T18:08:29.126" v="1030" actId="120"/>
        <pc:sldMkLst>
          <pc:docMk/>
          <pc:sldMk cId="0" sldId="257"/>
        </pc:sldMkLst>
        <pc:spChg chg="mod">
          <ac:chgData name="Errol Palmer" userId="ac07794f-91c9-405d-b5c9-f09f9edebacc" providerId="ADAL" clId="{D771B57D-4A73-4275-9923-0B8E870F8AC3}" dt="2023-06-12T18:08:29.126" v="1030" actId="120"/>
          <ac:spMkLst>
            <pc:docMk/>
            <pc:sldMk cId="0" sldId="257"/>
            <ac:spMk id="4" creationId="{00000000-0000-0000-0000-000000000000}"/>
          </ac:spMkLst>
        </pc:spChg>
      </pc:sldChg>
      <pc:sldChg chg="modSp mod">
        <pc:chgData name="Errol Palmer" userId="ac07794f-91c9-405d-b5c9-f09f9edebacc" providerId="ADAL" clId="{D771B57D-4A73-4275-9923-0B8E870F8AC3}" dt="2023-06-13T08:21:29.898" v="1167" actId="20577"/>
        <pc:sldMkLst>
          <pc:docMk/>
          <pc:sldMk cId="0" sldId="258"/>
        </pc:sldMkLst>
        <pc:spChg chg="mod">
          <ac:chgData name="Errol Palmer" userId="ac07794f-91c9-405d-b5c9-f09f9edebacc" providerId="ADAL" clId="{D771B57D-4A73-4275-9923-0B8E870F8AC3}" dt="2023-06-13T08:20:25.841" v="1162" actId="14100"/>
          <ac:spMkLst>
            <pc:docMk/>
            <pc:sldMk cId="0" sldId="258"/>
            <ac:spMk id="3" creationId="{00000000-0000-0000-0000-000000000000}"/>
          </ac:spMkLst>
        </pc:spChg>
        <pc:spChg chg="mod">
          <ac:chgData name="Errol Palmer" userId="ac07794f-91c9-405d-b5c9-f09f9edebacc" providerId="ADAL" clId="{D771B57D-4A73-4275-9923-0B8E870F8AC3}" dt="2023-06-13T08:21:09.496" v="1165" actId="14100"/>
          <ac:spMkLst>
            <pc:docMk/>
            <pc:sldMk cId="0" sldId="258"/>
            <ac:spMk id="4" creationId="{00000000-0000-0000-0000-000000000000}"/>
          </ac:spMkLst>
        </pc:spChg>
        <pc:spChg chg="mod">
          <ac:chgData name="Errol Palmer" userId="ac07794f-91c9-405d-b5c9-f09f9edebacc" providerId="ADAL" clId="{D771B57D-4A73-4275-9923-0B8E870F8AC3}" dt="2023-06-13T08:21:29.898" v="1167" actId="20577"/>
          <ac:spMkLst>
            <pc:docMk/>
            <pc:sldMk cId="0" sldId="258"/>
            <ac:spMk id="5" creationId="{00000000-0000-0000-0000-000000000000}"/>
          </ac:spMkLst>
        </pc:spChg>
        <pc:spChg chg="mod">
          <ac:chgData name="Errol Palmer" userId="ac07794f-91c9-405d-b5c9-f09f9edebacc" providerId="ADAL" clId="{D771B57D-4A73-4275-9923-0B8E870F8AC3}" dt="2023-06-13T08:19:35.497" v="1155" actId="1076"/>
          <ac:spMkLst>
            <pc:docMk/>
            <pc:sldMk cId="0" sldId="258"/>
            <ac:spMk id="6" creationId="{00000000-0000-0000-0000-000000000000}"/>
          </ac:spMkLst>
        </pc:spChg>
        <pc:grpChg chg="mod">
          <ac:chgData name="Errol Palmer" userId="ac07794f-91c9-405d-b5c9-f09f9edebacc" providerId="ADAL" clId="{D771B57D-4A73-4275-9923-0B8E870F8AC3}" dt="2023-06-13T08:19:56.683" v="1157" actId="1076"/>
          <ac:grpSpMkLst>
            <pc:docMk/>
            <pc:sldMk cId="0" sldId="258"/>
            <ac:grpSpMk id="2" creationId="{00000000-0000-0000-0000-000000000000}"/>
          </ac:grpSpMkLst>
        </pc:grpChg>
      </pc:sldChg>
      <pc:sldChg chg="modSp mod">
        <pc:chgData name="Errol Palmer" userId="ac07794f-91c9-405d-b5c9-f09f9edebacc" providerId="ADAL" clId="{D771B57D-4A73-4275-9923-0B8E870F8AC3}" dt="2023-06-13T08:26:57.785" v="1198" actId="1038"/>
        <pc:sldMkLst>
          <pc:docMk/>
          <pc:sldMk cId="0" sldId="259"/>
        </pc:sldMkLst>
        <pc:spChg chg="mod">
          <ac:chgData name="Errol Palmer" userId="ac07794f-91c9-405d-b5c9-f09f9edebacc" providerId="ADAL" clId="{D771B57D-4A73-4275-9923-0B8E870F8AC3}" dt="2023-06-12T17:44:30.332" v="931" actId="1036"/>
          <ac:spMkLst>
            <pc:docMk/>
            <pc:sldMk cId="0" sldId="259"/>
            <ac:spMk id="5" creationId="{00000000-0000-0000-0000-000000000000}"/>
          </ac:spMkLst>
        </pc:spChg>
        <pc:spChg chg="mod">
          <ac:chgData name="Errol Palmer" userId="ac07794f-91c9-405d-b5c9-f09f9edebacc" providerId="ADAL" clId="{D771B57D-4A73-4275-9923-0B8E870F8AC3}" dt="2023-06-13T08:26:04.852" v="1196" actId="12789"/>
          <ac:spMkLst>
            <pc:docMk/>
            <pc:sldMk cId="0" sldId="259"/>
            <ac:spMk id="6" creationId="{00000000-0000-0000-0000-000000000000}"/>
          </ac:spMkLst>
        </pc:spChg>
        <pc:grpChg chg="mod">
          <ac:chgData name="Errol Palmer" userId="ac07794f-91c9-405d-b5c9-f09f9edebacc" providerId="ADAL" clId="{D771B57D-4A73-4275-9923-0B8E870F8AC3}" dt="2023-06-13T08:26:57.785" v="1198" actId="1038"/>
          <ac:grpSpMkLst>
            <pc:docMk/>
            <pc:sldMk cId="0" sldId="259"/>
            <ac:grpSpMk id="2" creationId="{00000000-0000-0000-0000-000000000000}"/>
          </ac:grpSpMkLst>
        </pc:grpChg>
      </pc:sldChg>
      <pc:sldChg chg="modSp mod">
        <pc:chgData name="Errol Palmer" userId="ac07794f-91c9-405d-b5c9-f09f9edebacc" providerId="ADAL" clId="{D771B57D-4A73-4275-9923-0B8E870F8AC3}" dt="2023-06-12T17:49:28.259" v="942" actId="14100"/>
        <pc:sldMkLst>
          <pc:docMk/>
          <pc:sldMk cId="0" sldId="260"/>
        </pc:sldMkLst>
        <pc:spChg chg="mod">
          <ac:chgData name="Errol Palmer" userId="ac07794f-91c9-405d-b5c9-f09f9edebacc" providerId="ADAL" clId="{D771B57D-4A73-4275-9923-0B8E870F8AC3}" dt="2023-06-12T17:49:28.259" v="942" actId="14100"/>
          <ac:spMkLst>
            <pc:docMk/>
            <pc:sldMk cId="0" sldId="260"/>
            <ac:spMk id="5" creationId="{00000000-0000-0000-0000-000000000000}"/>
          </ac:spMkLst>
        </pc:spChg>
        <pc:spChg chg="mod">
          <ac:chgData name="Errol Palmer" userId="ac07794f-91c9-405d-b5c9-f09f9edebacc" providerId="ADAL" clId="{D771B57D-4A73-4275-9923-0B8E870F8AC3}" dt="2023-06-12T15:01:09.398" v="471" actId="12789"/>
          <ac:spMkLst>
            <pc:docMk/>
            <pc:sldMk cId="0" sldId="260"/>
            <ac:spMk id="6" creationId="{00000000-0000-0000-0000-000000000000}"/>
          </ac:spMkLst>
        </pc:spChg>
      </pc:sldChg>
      <pc:sldChg chg="addSp delSp modSp mod">
        <pc:chgData name="Errol Palmer" userId="ac07794f-91c9-405d-b5c9-f09f9edebacc" providerId="ADAL" clId="{D771B57D-4A73-4275-9923-0B8E870F8AC3}" dt="2023-06-12T18:09:07.537" v="1035" actId="20577"/>
        <pc:sldMkLst>
          <pc:docMk/>
          <pc:sldMk cId="0" sldId="261"/>
        </pc:sldMkLst>
        <pc:spChg chg="del mod">
          <ac:chgData name="Errol Palmer" userId="ac07794f-91c9-405d-b5c9-f09f9edebacc" providerId="ADAL" clId="{D771B57D-4A73-4275-9923-0B8E870F8AC3}" dt="2023-06-12T18:01:15.382" v="953"/>
          <ac:spMkLst>
            <pc:docMk/>
            <pc:sldMk cId="0" sldId="261"/>
            <ac:spMk id="6" creationId="{00000000-0000-0000-0000-000000000000}"/>
          </ac:spMkLst>
        </pc:spChg>
        <pc:spChg chg="add del mod">
          <ac:chgData name="Errol Palmer" userId="ac07794f-91c9-405d-b5c9-f09f9edebacc" providerId="ADAL" clId="{D771B57D-4A73-4275-9923-0B8E870F8AC3}" dt="2023-06-12T18:01:44.267" v="957"/>
          <ac:spMkLst>
            <pc:docMk/>
            <pc:sldMk cId="0" sldId="261"/>
            <ac:spMk id="7" creationId="{B99F0EBA-B09D-4AC7-F858-40601266588D}"/>
          </ac:spMkLst>
        </pc:spChg>
        <pc:spChg chg="add del mod">
          <ac:chgData name="Errol Palmer" userId="ac07794f-91c9-405d-b5c9-f09f9edebacc" providerId="ADAL" clId="{D771B57D-4A73-4275-9923-0B8E870F8AC3}" dt="2023-06-12T18:02:16.845" v="961"/>
          <ac:spMkLst>
            <pc:docMk/>
            <pc:sldMk cId="0" sldId="261"/>
            <ac:spMk id="8" creationId="{F0AE69D7-870F-5357-7632-E120B3F637D6}"/>
          </ac:spMkLst>
        </pc:spChg>
        <pc:spChg chg="add mod">
          <ac:chgData name="Errol Palmer" userId="ac07794f-91c9-405d-b5c9-f09f9edebacc" providerId="ADAL" clId="{D771B57D-4A73-4275-9923-0B8E870F8AC3}" dt="2023-06-12T18:09:07.537" v="1035" actId="20577"/>
          <ac:spMkLst>
            <pc:docMk/>
            <pc:sldMk cId="0" sldId="261"/>
            <ac:spMk id="9" creationId="{BE4D96EC-276D-F7B9-D284-9391F5AF65C1}"/>
          </ac:spMkLst>
        </pc:spChg>
      </pc:sldChg>
      <pc:sldChg chg="modSp mod">
        <pc:chgData name="Errol Palmer" userId="ac07794f-91c9-405d-b5c9-f09f9edebacc" providerId="ADAL" clId="{D771B57D-4A73-4275-9923-0B8E870F8AC3}" dt="2023-06-13T08:38:51.044" v="1248" actId="12789"/>
        <pc:sldMkLst>
          <pc:docMk/>
          <pc:sldMk cId="0" sldId="262"/>
        </pc:sldMkLst>
        <pc:spChg chg="mod">
          <ac:chgData name="Errol Palmer" userId="ac07794f-91c9-405d-b5c9-f09f9edebacc" providerId="ADAL" clId="{D771B57D-4A73-4275-9923-0B8E870F8AC3}" dt="2023-06-13T08:36:54.632" v="1246" actId="14100"/>
          <ac:spMkLst>
            <pc:docMk/>
            <pc:sldMk cId="0" sldId="262"/>
            <ac:spMk id="5" creationId="{00000000-0000-0000-0000-000000000000}"/>
          </ac:spMkLst>
        </pc:spChg>
        <pc:spChg chg="mod">
          <ac:chgData name="Errol Palmer" userId="ac07794f-91c9-405d-b5c9-f09f9edebacc" providerId="ADAL" clId="{D771B57D-4A73-4275-9923-0B8E870F8AC3}" dt="2023-06-13T08:38:51.044" v="1248" actId="12789"/>
          <ac:spMkLst>
            <pc:docMk/>
            <pc:sldMk cId="0" sldId="262"/>
            <ac:spMk id="6" creationId="{00000000-0000-0000-0000-000000000000}"/>
          </ac:spMkLst>
        </pc:spChg>
        <pc:grpChg chg="mod">
          <ac:chgData name="Errol Palmer" userId="ac07794f-91c9-405d-b5c9-f09f9edebacc" providerId="ADAL" clId="{D771B57D-4A73-4275-9923-0B8E870F8AC3}" dt="2023-06-13T08:35:52.650" v="1243" actId="14100"/>
          <ac:grpSpMkLst>
            <pc:docMk/>
            <pc:sldMk cId="0" sldId="262"/>
            <ac:grpSpMk id="2" creationId="{00000000-0000-0000-0000-000000000000}"/>
          </ac:grpSpMkLst>
        </pc:grpChg>
      </pc:sldChg>
      <pc:sldChg chg="modSp mod">
        <pc:chgData name="Errol Palmer" userId="ac07794f-91c9-405d-b5c9-f09f9edebacc" providerId="ADAL" clId="{D771B57D-4A73-4275-9923-0B8E870F8AC3}" dt="2023-06-13T08:33:28.736" v="1219" actId="20577"/>
        <pc:sldMkLst>
          <pc:docMk/>
          <pc:sldMk cId="0" sldId="263"/>
        </pc:sldMkLst>
        <pc:spChg chg="mod">
          <ac:chgData name="Errol Palmer" userId="ac07794f-91c9-405d-b5c9-f09f9edebacc" providerId="ADAL" clId="{D771B57D-4A73-4275-9923-0B8E870F8AC3}" dt="2023-06-13T08:33:28.736" v="1219" actId="20577"/>
          <ac:spMkLst>
            <pc:docMk/>
            <pc:sldMk cId="0" sldId="263"/>
            <ac:spMk id="5" creationId="{00000000-0000-0000-0000-000000000000}"/>
          </ac:spMkLst>
        </pc:spChg>
        <pc:spChg chg="mod">
          <ac:chgData name="Errol Palmer" userId="ac07794f-91c9-405d-b5c9-f09f9edebacc" providerId="ADAL" clId="{D771B57D-4A73-4275-9923-0B8E870F8AC3}" dt="2023-06-12T16:54:50.375" v="564" actId="1076"/>
          <ac:spMkLst>
            <pc:docMk/>
            <pc:sldMk cId="0" sldId="263"/>
            <ac:spMk id="6" creationId="{00000000-0000-0000-0000-000000000000}"/>
          </ac:spMkLst>
        </pc:spChg>
        <pc:grpChg chg="mod">
          <ac:chgData name="Errol Palmer" userId="ac07794f-91c9-405d-b5c9-f09f9edebacc" providerId="ADAL" clId="{D771B57D-4A73-4275-9923-0B8E870F8AC3}" dt="2023-06-13T08:33:16.183" v="1217" actId="14100"/>
          <ac:grpSpMkLst>
            <pc:docMk/>
            <pc:sldMk cId="0" sldId="263"/>
            <ac:grpSpMk id="2" creationId="{00000000-0000-0000-0000-000000000000}"/>
          </ac:grpSpMkLst>
        </pc:grpChg>
      </pc:sldChg>
      <pc:sldChg chg="modSp mod">
        <pc:chgData name="Errol Palmer" userId="ac07794f-91c9-405d-b5c9-f09f9edebacc" providerId="ADAL" clId="{D771B57D-4A73-4275-9923-0B8E870F8AC3}" dt="2023-06-12T18:09:57.769" v="1048" actId="20577"/>
        <pc:sldMkLst>
          <pc:docMk/>
          <pc:sldMk cId="0" sldId="264"/>
        </pc:sldMkLst>
        <pc:spChg chg="mod">
          <ac:chgData name="Errol Palmer" userId="ac07794f-91c9-405d-b5c9-f09f9edebacc" providerId="ADAL" clId="{D771B57D-4A73-4275-9923-0B8E870F8AC3}" dt="2023-06-12T18:09:57.769" v="1048" actId="20577"/>
          <ac:spMkLst>
            <pc:docMk/>
            <pc:sldMk cId="0" sldId="264"/>
            <ac:spMk id="6" creationId="{00000000-0000-0000-0000-000000000000}"/>
          </ac:spMkLst>
        </pc:spChg>
      </pc:sldChg>
      <pc:sldChg chg="modSp mod">
        <pc:chgData name="Errol Palmer" userId="ac07794f-91c9-405d-b5c9-f09f9edebacc" providerId="ADAL" clId="{D771B57D-4A73-4275-9923-0B8E870F8AC3}" dt="2023-06-13T08:30:04.711" v="1207" actId="12789"/>
        <pc:sldMkLst>
          <pc:docMk/>
          <pc:sldMk cId="0" sldId="265"/>
        </pc:sldMkLst>
        <pc:spChg chg="mod">
          <ac:chgData name="Errol Palmer" userId="ac07794f-91c9-405d-b5c9-f09f9edebacc" providerId="ADAL" clId="{D771B57D-4A73-4275-9923-0B8E870F8AC3}" dt="2023-06-12T18:18:23.315" v="1148" actId="122"/>
          <ac:spMkLst>
            <pc:docMk/>
            <pc:sldMk cId="0" sldId="265"/>
            <ac:spMk id="5" creationId="{00000000-0000-0000-0000-000000000000}"/>
          </ac:spMkLst>
        </pc:spChg>
        <pc:spChg chg="mod">
          <ac:chgData name="Errol Palmer" userId="ac07794f-91c9-405d-b5c9-f09f9edebacc" providerId="ADAL" clId="{D771B57D-4A73-4275-9923-0B8E870F8AC3}" dt="2023-06-13T08:30:04.711" v="1207" actId="12789"/>
          <ac:spMkLst>
            <pc:docMk/>
            <pc:sldMk cId="0" sldId="265"/>
            <ac:spMk id="6" creationId="{00000000-0000-0000-0000-000000000000}"/>
          </ac:spMkLst>
        </pc:spChg>
        <pc:grpChg chg="mod">
          <ac:chgData name="Errol Palmer" userId="ac07794f-91c9-405d-b5c9-f09f9edebacc" providerId="ADAL" clId="{D771B57D-4A73-4275-9923-0B8E870F8AC3}" dt="2023-06-12T14:54:06.208" v="456" actId="14100"/>
          <ac:grpSpMkLst>
            <pc:docMk/>
            <pc:sldMk cId="0" sldId="265"/>
            <ac:grpSpMk id="2" creationId="{00000000-0000-0000-0000-000000000000}"/>
          </ac:grpSpMkLst>
        </pc:grpChg>
      </pc:sldChg>
      <pc:sldChg chg="addSp delSp modSp mod">
        <pc:chgData name="Errol Palmer" userId="ac07794f-91c9-405d-b5c9-f09f9edebacc" providerId="ADAL" clId="{D771B57D-4A73-4275-9923-0B8E870F8AC3}" dt="2023-06-13T08:31:05.924" v="1213" actId="6549"/>
        <pc:sldMkLst>
          <pc:docMk/>
          <pc:sldMk cId="0" sldId="266"/>
        </pc:sldMkLst>
        <pc:spChg chg="add del mod">
          <ac:chgData name="Errol Palmer" userId="ac07794f-91c9-405d-b5c9-f09f9edebacc" providerId="ADAL" clId="{D771B57D-4A73-4275-9923-0B8E870F8AC3}" dt="2023-06-12T17:35:51.446" v="708" actId="14100"/>
          <ac:spMkLst>
            <pc:docMk/>
            <pc:sldMk cId="0" sldId="266"/>
            <ac:spMk id="3" creationId="{00000000-0000-0000-0000-000000000000}"/>
          </ac:spMkLst>
        </pc:spChg>
        <pc:spChg chg="mod">
          <ac:chgData name="Errol Palmer" userId="ac07794f-91c9-405d-b5c9-f09f9edebacc" providerId="ADAL" clId="{D771B57D-4A73-4275-9923-0B8E870F8AC3}" dt="2023-06-12T17:32:04.220" v="664" actId="14100"/>
          <ac:spMkLst>
            <pc:docMk/>
            <pc:sldMk cId="0" sldId="266"/>
            <ac:spMk id="4" creationId="{00000000-0000-0000-0000-000000000000}"/>
          </ac:spMkLst>
        </pc:spChg>
        <pc:spChg chg="mod">
          <ac:chgData name="Errol Palmer" userId="ac07794f-91c9-405d-b5c9-f09f9edebacc" providerId="ADAL" clId="{D771B57D-4A73-4275-9923-0B8E870F8AC3}" dt="2023-06-13T08:31:05.924" v="1213" actId="6549"/>
          <ac:spMkLst>
            <pc:docMk/>
            <pc:sldMk cId="0" sldId="266"/>
            <ac:spMk id="5" creationId="{00000000-0000-0000-0000-000000000000}"/>
          </ac:spMkLst>
        </pc:spChg>
        <pc:spChg chg="mod">
          <ac:chgData name="Errol Palmer" userId="ac07794f-91c9-405d-b5c9-f09f9edebacc" providerId="ADAL" clId="{D771B57D-4A73-4275-9923-0B8E870F8AC3}" dt="2023-06-13T08:29:16.744" v="1203" actId="12789"/>
          <ac:spMkLst>
            <pc:docMk/>
            <pc:sldMk cId="0" sldId="266"/>
            <ac:spMk id="6" creationId="{00000000-0000-0000-0000-000000000000}"/>
          </ac:spMkLst>
        </pc:spChg>
        <pc:grpChg chg="add del mod">
          <ac:chgData name="Errol Palmer" userId="ac07794f-91c9-405d-b5c9-f09f9edebacc" providerId="ADAL" clId="{D771B57D-4A73-4275-9923-0B8E870F8AC3}" dt="2023-06-12T17:35:51.436" v="699" actId="14100"/>
          <ac:grpSpMkLst>
            <pc:docMk/>
            <pc:sldMk cId="0" sldId="266"/>
            <ac:grpSpMk id="2" creationId="{00000000-0000-0000-0000-000000000000}"/>
          </ac:grpSpMkLst>
        </pc:grpChg>
      </pc:sldChg>
      <pc:sldChg chg="modSp mod">
        <pc:chgData name="Errol Palmer" userId="ac07794f-91c9-405d-b5c9-f09f9edebacc" providerId="ADAL" clId="{D771B57D-4A73-4275-9923-0B8E870F8AC3}" dt="2023-06-12T18:10:21.498" v="1055" actId="20577"/>
        <pc:sldMkLst>
          <pc:docMk/>
          <pc:sldMk cId="0" sldId="267"/>
        </pc:sldMkLst>
        <pc:spChg chg="mod">
          <ac:chgData name="Errol Palmer" userId="ac07794f-91c9-405d-b5c9-f09f9edebacc" providerId="ADAL" clId="{D771B57D-4A73-4275-9923-0B8E870F8AC3}" dt="2023-06-12T18:10:21.498" v="1055" actId="20577"/>
          <ac:spMkLst>
            <pc:docMk/>
            <pc:sldMk cId="0" sldId="267"/>
            <ac:spMk id="6" creationId="{00000000-0000-0000-0000-000000000000}"/>
          </ac:spMkLst>
        </pc:spChg>
      </pc:sldChg>
      <pc:sldChg chg="modSp mod">
        <pc:chgData name="Errol Palmer" userId="ac07794f-91c9-405d-b5c9-f09f9edebacc" providerId="ADAL" clId="{D771B57D-4A73-4275-9923-0B8E870F8AC3}" dt="2023-06-12T16:22:24.027" v="490" actId="12789"/>
        <pc:sldMkLst>
          <pc:docMk/>
          <pc:sldMk cId="0" sldId="268"/>
        </pc:sldMkLst>
        <pc:spChg chg="mod">
          <ac:chgData name="Errol Palmer" userId="ac07794f-91c9-405d-b5c9-f09f9edebacc" providerId="ADAL" clId="{D771B57D-4A73-4275-9923-0B8E870F8AC3}" dt="2023-06-12T16:22:07.500" v="488" actId="1038"/>
          <ac:spMkLst>
            <pc:docMk/>
            <pc:sldMk cId="0" sldId="268"/>
            <ac:spMk id="3" creationId="{00000000-0000-0000-0000-000000000000}"/>
          </ac:spMkLst>
        </pc:spChg>
        <pc:picChg chg="mod">
          <ac:chgData name="Errol Palmer" userId="ac07794f-91c9-405d-b5c9-f09f9edebacc" providerId="ADAL" clId="{D771B57D-4A73-4275-9923-0B8E870F8AC3}" dt="2023-06-12T16:22:24.027" v="490" actId="12789"/>
          <ac:picMkLst>
            <pc:docMk/>
            <pc:sldMk cId="0" sldId="268"/>
            <ac:picMk id="2" creationId="{00000000-0000-0000-0000-000000000000}"/>
          </ac:picMkLst>
        </pc:picChg>
      </pc:sldChg>
      <pc:sldChg chg="modSp mod">
        <pc:chgData name="Errol Palmer" userId="ac07794f-91c9-405d-b5c9-f09f9edebacc" providerId="ADAL" clId="{D771B57D-4A73-4275-9923-0B8E870F8AC3}" dt="2023-06-12T18:10:55.737" v="1068" actId="20577"/>
        <pc:sldMkLst>
          <pc:docMk/>
          <pc:sldMk cId="0" sldId="269"/>
        </pc:sldMkLst>
        <pc:spChg chg="mod">
          <ac:chgData name="Errol Palmer" userId="ac07794f-91c9-405d-b5c9-f09f9edebacc" providerId="ADAL" clId="{D771B57D-4A73-4275-9923-0B8E870F8AC3}" dt="2023-06-12T18:10:55.737" v="1068" actId="20577"/>
          <ac:spMkLst>
            <pc:docMk/>
            <pc:sldMk cId="0" sldId="269"/>
            <ac:spMk id="6" creationId="{00000000-0000-0000-0000-000000000000}"/>
          </ac:spMkLst>
        </pc:spChg>
      </pc:sldChg>
      <pc:sldChg chg="modSp mod">
        <pc:chgData name="Errol Palmer" userId="ac07794f-91c9-405d-b5c9-f09f9edebacc" providerId="ADAL" clId="{D771B57D-4A73-4275-9923-0B8E870F8AC3}" dt="2023-06-12T17:41:50.075" v="923" actId="1036"/>
        <pc:sldMkLst>
          <pc:docMk/>
          <pc:sldMk cId="0" sldId="270"/>
        </pc:sldMkLst>
        <pc:spChg chg="mod">
          <ac:chgData name="Errol Palmer" userId="ac07794f-91c9-405d-b5c9-f09f9edebacc" providerId="ADAL" clId="{D771B57D-4A73-4275-9923-0B8E870F8AC3}" dt="2023-06-12T17:41:50.075" v="923" actId="1036"/>
          <ac:spMkLst>
            <pc:docMk/>
            <pc:sldMk cId="0" sldId="270"/>
            <ac:spMk id="3" creationId="{00000000-0000-0000-0000-000000000000}"/>
          </ac:spMkLst>
        </pc:spChg>
        <pc:picChg chg="mod">
          <ac:chgData name="Errol Palmer" userId="ac07794f-91c9-405d-b5c9-f09f9edebacc" providerId="ADAL" clId="{D771B57D-4A73-4275-9923-0B8E870F8AC3}" dt="2023-06-12T16:22:48.642" v="493" actId="12789"/>
          <ac:picMkLst>
            <pc:docMk/>
            <pc:sldMk cId="0" sldId="270"/>
            <ac:picMk id="2" creationId="{00000000-0000-0000-0000-000000000000}"/>
          </ac:picMkLst>
        </pc:picChg>
      </pc:sldChg>
      <pc:sldChg chg="modSp mod">
        <pc:chgData name="Errol Palmer" userId="ac07794f-91c9-405d-b5c9-f09f9edebacc" providerId="ADAL" clId="{D771B57D-4A73-4275-9923-0B8E870F8AC3}" dt="2023-06-12T16:23:12.970" v="495" actId="12789"/>
        <pc:sldMkLst>
          <pc:docMk/>
          <pc:sldMk cId="0" sldId="271"/>
        </pc:sldMkLst>
        <pc:picChg chg="mod">
          <ac:chgData name="Errol Palmer" userId="ac07794f-91c9-405d-b5c9-f09f9edebacc" providerId="ADAL" clId="{D771B57D-4A73-4275-9923-0B8E870F8AC3}" dt="2023-06-12T16:23:12.970" v="495" actId="12789"/>
          <ac:picMkLst>
            <pc:docMk/>
            <pc:sldMk cId="0" sldId="271"/>
            <ac:picMk id="2" creationId="{00000000-0000-0000-0000-000000000000}"/>
          </ac:picMkLst>
        </pc:picChg>
      </pc:sldChg>
      <pc:sldChg chg="modSp mod">
        <pc:chgData name="Errol Palmer" userId="ac07794f-91c9-405d-b5c9-f09f9edebacc" providerId="ADAL" clId="{D771B57D-4A73-4275-9923-0B8E870F8AC3}" dt="2023-06-12T18:11:45.138" v="1084" actId="20577"/>
        <pc:sldMkLst>
          <pc:docMk/>
          <pc:sldMk cId="0" sldId="272"/>
        </pc:sldMkLst>
        <pc:spChg chg="mod">
          <ac:chgData name="Errol Palmer" userId="ac07794f-91c9-405d-b5c9-f09f9edebacc" providerId="ADAL" clId="{D771B57D-4A73-4275-9923-0B8E870F8AC3}" dt="2023-06-12T18:11:45.138" v="1084" actId="20577"/>
          <ac:spMkLst>
            <pc:docMk/>
            <pc:sldMk cId="0" sldId="272"/>
            <ac:spMk id="6" creationId="{00000000-0000-0000-0000-000000000000}"/>
          </ac:spMkLst>
        </pc:spChg>
      </pc:sldChg>
      <pc:sldChg chg="modSp mod">
        <pc:chgData name="Errol Palmer" userId="ac07794f-91c9-405d-b5c9-f09f9edebacc" providerId="ADAL" clId="{D771B57D-4A73-4275-9923-0B8E870F8AC3}" dt="2023-06-12T16:23:39.082" v="497" actId="12789"/>
        <pc:sldMkLst>
          <pc:docMk/>
          <pc:sldMk cId="0" sldId="273"/>
        </pc:sldMkLst>
        <pc:spChg chg="mod">
          <ac:chgData name="Errol Palmer" userId="ac07794f-91c9-405d-b5c9-f09f9edebacc" providerId="ADAL" clId="{D771B57D-4A73-4275-9923-0B8E870F8AC3}" dt="2023-06-12T14:05:04.084" v="304" actId="122"/>
          <ac:spMkLst>
            <pc:docMk/>
            <pc:sldMk cId="0" sldId="273"/>
            <ac:spMk id="3" creationId="{00000000-0000-0000-0000-000000000000}"/>
          </ac:spMkLst>
        </pc:spChg>
        <pc:picChg chg="mod">
          <ac:chgData name="Errol Palmer" userId="ac07794f-91c9-405d-b5c9-f09f9edebacc" providerId="ADAL" clId="{D771B57D-4A73-4275-9923-0B8E870F8AC3}" dt="2023-06-12T16:23:39.082" v="497" actId="12789"/>
          <ac:picMkLst>
            <pc:docMk/>
            <pc:sldMk cId="0" sldId="273"/>
            <ac:picMk id="2" creationId="{00000000-0000-0000-0000-000000000000}"/>
          </ac:picMkLst>
        </pc:picChg>
      </pc:sldChg>
      <pc:sldChg chg="modSp mod">
        <pc:chgData name="Errol Palmer" userId="ac07794f-91c9-405d-b5c9-f09f9edebacc" providerId="ADAL" clId="{D771B57D-4A73-4275-9923-0B8E870F8AC3}" dt="2023-06-12T16:24:00.872" v="499" actId="12789"/>
        <pc:sldMkLst>
          <pc:docMk/>
          <pc:sldMk cId="0" sldId="274"/>
        </pc:sldMkLst>
        <pc:spChg chg="mod">
          <ac:chgData name="Errol Palmer" userId="ac07794f-91c9-405d-b5c9-f09f9edebacc" providerId="ADAL" clId="{D771B57D-4A73-4275-9923-0B8E870F8AC3}" dt="2023-06-12T13:57:31.903" v="303" actId="1036"/>
          <ac:spMkLst>
            <pc:docMk/>
            <pc:sldMk cId="0" sldId="274"/>
            <ac:spMk id="3" creationId="{00000000-0000-0000-0000-000000000000}"/>
          </ac:spMkLst>
        </pc:spChg>
        <pc:picChg chg="mod">
          <ac:chgData name="Errol Palmer" userId="ac07794f-91c9-405d-b5c9-f09f9edebacc" providerId="ADAL" clId="{D771B57D-4A73-4275-9923-0B8E870F8AC3}" dt="2023-06-12T16:24:00.872" v="499" actId="12789"/>
          <ac:picMkLst>
            <pc:docMk/>
            <pc:sldMk cId="0" sldId="274"/>
            <ac:picMk id="2" creationId="{00000000-0000-0000-0000-000000000000}"/>
          </ac:picMkLst>
        </pc:picChg>
      </pc:sldChg>
      <pc:sldChg chg="modSp mod">
        <pc:chgData name="Errol Palmer" userId="ac07794f-91c9-405d-b5c9-f09f9edebacc" providerId="ADAL" clId="{D771B57D-4A73-4275-9923-0B8E870F8AC3}" dt="2023-06-12T18:12:07.054" v="1091" actId="20577"/>
        <pc:sldMkLst>
          <pc:docMk/>
          <pc:sldMk cId="0" sldId="275"/>
        </pc:sldMkLst>
        <pc:spChg chg="mod">
          <ac:chgData name="Errol Palmer" userId="ac07794f-91c9-405d-b5c9-f09f9edebacc" providerId="ADAL" clId="{D771B57D-4A73-4275-9923-0B8E870F8AC3}" dt="2023-06-12T18:12:07.054" v="1091" actId="20577"/>
          <ac:spMkLst>
            <pc:docMk/>
            <pc:sldMk cId="0" sldId="275"/>
            <ac:spMk id="6" creationId="{00000000-0000-0000-0000-000000000000}"/>
          </ac:spMkLst>
        </pc:spChg>
      </pc:sldChg>
      <pc:sldChg chg="modSp mod">
        <pc:chgData name="Errol Palmer" userId="ac07794f-91c9-405d-b5c9-f09f9edebacc" providerId="ADAL" clId="{D771B57D-4A73-4275-9923-0B8E870F8AC3}" dt="2023-06-12T16:25:01.714" v="501" actId="12789"/>
        <pc:sldMkLst>
          <pc:docMk/>
          <pc:sldMk cId="0" sldId="276"/>
        </pc:sldMkLst>
        <pc:spChg chg="mod">
          <ac:chgData name="Errol Palmer" userId="ac07794f-91c9-405d-b5c9-f09f9edebacc" providerId="ADAL" clId="{D771B57D-4A73-4275-9923-0B8E870F8AC3}" dt="2023-06-12T13:56:40.887" v="291" actId="1036"/>
          <ac:spMkLst>
            <pc:docMk/>
            <pc:sldMk cId="0" sldId="276"/>
            <ac:spMk id="3" creationId="{00000000-0000-0000-0000-000000000000}"/>
          </ac:spMkLst>
        </pc:spChg>
        <pc:picChg chg="mod">
          <ac:chgData name="Errol Palmer" userId="ac07794f-91c9-405d-b5c9-f09f9edebacc" providerId="ADAL" clId="{D771B57D-4A73-4275-9923-0B8E870F8AC3}" dt="2023-06-12T16:25:01.714" v="501" actId="12789"/>
          <ac:picMkLst>
            <pc:docMk/>
            <pc:sldMk cId="0" sldId="276"/>
            <ac:picMk id="2" creationId="{00000000-0000-0000-0000-000000000000}"/>
          </ac:picMkLst>
        </pc:picChg>
      </pc:sldChg>
      <pc:sldChg chg="modSp mod">
        <pc:chgData name="Errol Palmer" userId="ac07794f-91c9-405d-b5c9-f09f9edebacc" providerId="ADAL" clId="{D771B57D-4A73-4275-9923-0B8E870F8AC3}" dt="2023-06-12T16:25:21.673" v="503" actId="12789"/>
        <pc:sldMkLst>
          <pc:docMk/>
          <pc:sldMk cId="0" sldId="277"/>
        </pc:sldMkLst>
        <pc:spChg chg="mod">
          <ac:chgData name="Errol Palmer" userId="ac07794f-91c9-405d-b5c9-f09f9edebacc" providerId="ADAL" clId="{D771B57D-4A73-4275-9923-0B8E870F8AC3}" dt="2023-06-12T14:12:42.127" v="318" actId="1036"/>
          <ac:spMkLst>
            <pc:docMk/>
            <pc:sldMk cId="0" sldId="277"/>
            <ac:spMk id="3" creationId="{00000000-0000-0000-0000-000000000000}"/>
          </ac:spMkLst>
        </pc:spChg>
        <pc:picChg chg="mod">
          <ac:chgData name="Errol Palmer" userId="ac07794f-91c9-405d-b5c9-f09f9edebacc" providerId="ADAL" clId="{D771B57D-4A73-4275-9923-0B8E870F8AC3}" dt="2023-06-12T16:25:21.673" v="503" actId="12789"/>
          <ac:picMkLst>
            <pc:docMk/>
            <pc:sldMk cId="0" sldId="277"/>
            <ac:picMk id="2" creationId="{00000000-0000-0000-0000-000000000000}"/>
          </ac:picMkLst>
        </pc:picChg>
      </pc:sldChg>
      <pc:sldChg chg="modSp mod">
        <pc:chgData name="Errol Palmer" userId="ac07794f-91c9-405d-b5c9-f09f9edebacc" providerId="ADAL" clId="{D771B57D-4A73-4275-9923-0B8E870F8AC3}" dt="2023-06-12T18:06:48.742" v="1016" actId="20577"/>
        <pc:sldMkLst>
          <pc:docMk/>
          <pc:sldMk cId="0" sldId="278"/>
        </pc:sldMkLst>
        <pc:spChg chg="mod">
          <ac:chgData name="Errol Palmer" userId="ac07794f-91c9-405d-b5c9-f09f9edebacc" providerId="ADAL" clId="{D771B57D-4A73-4275-9923-0B8E870F8AC3}" dt="2023-06-12T18:06:48.742" v="1016" actId="20577"/>
          <ac:spMkLst>
            <pc:docMk/>
            <pc:sldMk cId="0" sldId="278"/>
            <ac:spMk id="6" creationId="{00000000-0000-0000-0000-000000000000}"/>
          </ac:spMkLst>
        </pc:spChg>
      </pc:sldChg>
      <pc:sldChg chg="modSp mod">
        <pc:chgData name="Errol Palmer" userId="ac07794f-91c9-405d-b5c9-f09f9edebacc" providerId="ADAL" clId="{D771B57D-4A73-4275-9923-0B8E870F8AC3}" dt="2023-06-12T16:26:11.673" v="505" actId="12789"/>
        <pc:sldMkLst>
          <pc:docMk/>
          <pc:sldMk cId="0" sldId="279"/>
        </pc:sldMkLst>
        <pc:spChg chg="mod">
          <ac:chgData name="Errol Palmer" userId="ac07794f-91c9-405d-b5c9-f09f9edebacc" providerId="ADAL" clId="{D771B57D-4A73-4275-9923-0B8E870F8AC3}" dt="2023-06-12T12:59:18.646" v="251" actId="1036"/>
          <ac:spMkLst>
            <pc:docMk/>
            <pc:sldMk cId="0" sldId="279"/>
            <ac:spMk id="3" creationId="{00000000-0000-0000-0000-000000000000}"/>
          </ac:spMkLst>
        </pc:spChg>
        <pc:picChg chg="mod">
          <ac:chgData name="Errol Palmer" userId="ac07794f-91c9-405d-b5c9-f09f9edebacc" providerId="ADAL" clId="{D771B57D-4A73-4275-9923-0B8E870F8AC3}" dt="2023-06-12T16:26:11.673" v="505" actId="12789"/>
          <ac:picMkLst>
            <pc:docMk/>
            <pc:sldMk cId="0" sldId="279"/>
            <ac:picMk id="2" creationId="{00000000-0000-0000-0000-000000000000}"/>
          </ac:picMkLst>
        </pc:picChg>
      </pc:sldChg>
      <pc:sldChg chg="modSp mod">
        <pc:chgData name="Errol Palmer" userId="ac07794f-91c9-405d-b5c9-f09f9edebacc" providerId="ADAL" clId="{D771B57D-4A73-4275-9923-0B8E870F8AC3}" dt="2023-06-12T16:39:47.174" v="562" actId="1036"/>
        <pc:sldMkLst>
          <pc:docMk/>
          <pc:sldMk cId="0" sldId="280"/>
        </pc:sldMkLst>
        <pc:spChg chg="mod">
          <ac:chgData name="Errol Palmer" userId="ac07794f-91c9-405d-b5c9-f09f9edebacc" providerId="ADAL" clId="{D771B57D-4A73-4275-9923-0B8E870F8AC3}" dt="2023-06-12T16:39:47.174" v="562" actId="1036"/>
          <ac:spMkLst>
            <pc:docMk/>
            <pc:sldMk cId="0" sldId="280"/>
            <ac:spMk id="3" creationId="{00000000-0000-0000-0000-000000000000}"/>
          </ac:spMkLst>
        </pc:spChg>
        <pc:picChg chg="mod">
          <ac:chgData name="Errol Palmer" userId="ac07794f-91c9-405d-b5c9-f09f9edebacc" providerId="ADAL" clId="{D771B57D-4A73-4275-9923-0B8E870F8AC3}" dt="2023-06-12T16:39:44.384" v="559" actId="1036"/>
          <ac:picMkLst>
            <pc:docMk/>
            <pc:sldMk cId="0" sldId="280"/>
            <ac:picMk id="2" creationId="{00000000-0000-0000-0000-000000000000}"/>
          </ac:picMkLst>
        </pc:picChg>
      </pc:sldChg>
      <pc:sldChg chg="modSp mod">
        <pc:chgData name="Errol Palmer" userId="ac07794f-91c9-405d-b5c9-f09f9edebacc" providerId="ADAL" clId="{D771B57D-4A73-4275-9923-0B8E870F8AC3}" dt="2023-06-12T18:13:53.436" v="1100" actId="20577"/>
        <pc:sldMkLst>
          <pc:docMk/>
          <pc:sldMk cId="0" sldId="281"/>
        </pc:sldMkLst>
        <pc:spChg chg="mod">
          <ac:chgData name="Errol Palmer" userId="ac07794f-91c9-405d-b5c9-f09f9edebacc" providerId="ADAL" clId="{D771B57D-4A73-4275-9923-0B8E870F8AC3}" dt="2023-06-12T18:13:53.436" v="1100" actId="20577"/>
          <ac:spMkLst>
            <pc:docMk/>
            <pc:sldMk cId="0" sldId="281"/>
            <ac:spMk id="6" creationId="{00000000-0000-0000-0000-000000000000}"/>
          </ac:spMkLst>
        </pc:spChg>
      </pc:sldChg>
      <pc:sldChg chg="modSp mod">
        <pc:chgData name="Errol Palmer" userId="ac07794f-91c9-405d-b5c9-f09f9edebacc" providerId="ADAL" clId="{D771B57D-4A73-4275-9923-0B8E870F8AC3}" dt="2023-06-12T16:26:44.953" v="509" actId="12789"/>
        <pc:sldMkLst>
          <pc:docMk/>
          <pc:sldMk cId="0" sldId="282"/>
        </pc:sldMkLst>
        <pc:spChg chg="mod">
          <ac:chgData name="Errol Palmer" userId="ac07794f-91c9-405d-b5c9-f09f9edebacc" providerId="ADAL" clId="{D771B57D-4A73-4275-9923-0B8E870F8AC3}" dt="2023-06-12T13:02:27.281" v="252" actId="122"/>
          <ac:spMkLst>
            <pc:docMk/>
            <pc:sldMk cId="0" sldId="282"/>
            <ac:spMk id="3" creationId="{00000000-0000-0000-0000-000000000000}"/>
          </ac:spMkLst>
        </pc:spChg>
        <pc:picChg chg="mod">
          <ac:chgData name="Errol Palmer" userId="ac07794f-91c9-405d-b5c9-f09f9edebacc" providerId="ADAL" clId="{D771B57D-4A73-4275-9923-0B8E870F8AC3}" dt="2023-06-12T16:26:44.953" v="509" actId="12789"/>
          <ac:picMkLst>
            <pc:docMk/>
            <pc:sldMk cId="0" sldId="282"/>
            <ac:picMk id="2" creationId="{00000000-0000-0000-0000-000000000000}"/>
          </ac:picMkLst>
        </pc:picChg>
      </pc:sldChg>
      <pc:sldChg chg="modSp mod">
        <pc:chgData name="Errol Palmer" userId="ac07794f-91c9-405d-b5c9-f09f9edebacc" providerId="ADAL" clId="{D771B57D-4A73-4275-9923-0B8E870F8AC3}" dt="2023-06-12T16:38:14.319" v="555" actId="12789"/>
        <pc:sldMkLst>
          <pc:docMk/>
          <pc:sldMk cId="0" sldId="283"/>
        </pc:sldMkLst>
        <pc:spChg chg="mod">
          <ac:chgData name="Errol Palmer" userId="ac07794f-91c9-405d-b5c9-f09f9edebacc" providerId="ADAL" clId="{D771B57D-4A73-4275-9923-0B8E870F8AC3}" dt="2023-06-12T16:38:14.319" v="555" actId="12789"/>
          <ac:spMkLst>
            <pc:docMk/>
            <pc:sldMk cId="0" sldId="283"/>
            <ac:spMk id="3" creationId="{00000000-0000-0000-0000-000000000000}"/>
          </ac:spMkLst>
        </pc:spChg>
        <pc:picChg chg="mod">
          <ac:chgData name="Errol Palmer" userId="ac07794f-91c9-405d-b5c9-f09f9edebacc" providerId="ADAL" clId="{D771B57D-4A73-4275-9923-0B8E870F8AC3}" dt="2023-06-12T16:27:14.181" v="511" actId="12789"/>
          <ac:picMkLst>
            <pc:docMk/>
            <pc:sldMk cId="0" sldId="283"/>
            <ac:picMk id="2" creationId="{00000000-0000-0000-0000-000000000000}"/>
          </ac:picMkLst>
        </pc:picChg>
      </pc:sldChg>
      <pc:sldChg chg="modSp mod">
        <pc:chgData name="Errol Palmer" userId="ac07794f-91c9-405d-b5c9-f09f9edebacc" providerId="ADAL" clId="{D771B57D-4A73-4275-9923-0B8E870F8AC3}" dt="2023-06-12T18:14:18.692" v="1109" actId="20577"/>
        <pc:sldMkLst>
          <pc:docMk/>
          <pc:sldMk cId="0" sldId="284"/>
        </pc:sldMkLst>
        <pc:spChg chg="mod">
          <ac:chgData name="Errol Palmer" userId="ac07794f-91c9-405d-b5c9-f09f9edebacc" providerId="ADAL" clId="{D771B57D-4A73-4275-9923-0B8E870F8AC3}" dt="2023-06-12T18:14:18.692" v="1109" actId="20577"/>
          <ac:spMkLst>
            <pc:docMk/>
            <pc:sldMk cId="0" sldId="284"/>
            <ac:spMk id="6" creationId="{00000000-0000-0000-0000-000000000000}"/>
          </ac:spMkLst>
        </pc:spChg>
      </pc:sldChg>
      <pc:sldChg chg="modSp mod">
        <pc:chgData name="Errol Palmer" userId="ac07794f-91c9-405d-b5c9-f09f9edebacc" providerId="ADAL" clId="{D771B57D-4A73-4275-9923-0B8E870F8AC3}" dt="2023-06-12T16:27:42.636" v="513" actId="12789"/>
        <pc:sldMkLst>
          <pc:docMk/>
          <pc:sldMk cId="0" sldId="285"/>
        </pc:sldMkLst>
        <pc:spChg chg="mod">
          <ac:chgData name="Errol Palmer" userId="ac07794f-91c9-405d-b5c9-f09f9edebacc" providerId="ADAL" clId="{D771B57D-4A73-4275-9923-0B8E870F8AC3}" dt="2023-06-12T14:10:02.982" v="314" actId="1038"/>
          <ac:spMkLst>
            <pc:docMk/>
            <pc:sldMk cId="0" sldId="285"/>
            <ac:spMk id="3" creationId="{00000000-0000-0000-0000-000000000000}"/>
          </ac:spMkLst>
        </pc:spChg>
        <pc:picChg chg="mod">
          <ac:chgData name="Errol Palmer" userId="ac07794f-91c9-405d-b5c9-f09f9edebacc" providerId="ADAL" clId="{D771B57D-4A73-4275-9923-0B8E870F8AC3}" dt="2023-06-12T16:27:42.636" v="513" actId="12789"/>
          <ac:picMkLst>
            <pc:docMk/>
            <pc:sldMk cId="0" sldId="285"/>
            <ac:picMk id="2" creationId="{00000000-0000-0000-0000-000000000000}"/>
          </ac:picMkLst>
        </pc:picChg>
      </pc:sldChg>
      <pc:sldChg chg="modSp mod">
        <pc:chgData name="Errol Palmer" userId="ac07794f-91c9-405d-b5c9-f09f9edebacc" providerId="ADAL" clId="{D771B57D-4A73-4275-9923-0B8E870F8AC3}" dt="2023-06-12T18:14:44.420" v="1114" actId="20577"/>
        <pc:sldMkLst>
          <pc:docMk/>
          <pc:sldMk cId="0" sldId="286"/>
        </pc:sldMkLst>
        <pc:spChg chg="mod">
          <ac:chgData name="Errol Palmer" userId="ac07794f-91c9-405d-b5c9-f09f9edebacc" providerId="ADAL" clId="{D771B57D-4A73-4275-9923-0B8E870F8AC3}" dt="2023-06-12T18:14:44.420" v="1114" actId="20577"/>
          <ac:spMkLst>
            <pc:docMk/>
            <pc:sldMk cId="0" sldId="286"/>
            <ac:spMk id="6" creationId="{00000000-0000-0000-0000-000000000000}"/>
          </ac:spMkLst>
        </pc:spChg>
      </pc:sldChg>
      <pc:sldChg chg="modSp mod">
        <pc:chgData name="Errol Palmer" userId="ac07794f-91c9-405d-b5c9-f09f9edebacc" providerId="ADAL" clId="{D771B57D-4A73-4275-9923-0B8E870F8AC3}" dt="2023-06-12T16:28:22.753" v="515" actId="12789"/>
        <pc:sldMkLst>
          <pc:docMk/>
          <pc:sldMk cId="0" sldId="287"/>
        </pc:sldMkLst>
        <pc:spChg chg="mod">
          <ac:chgData name="Errol Palmer" userId="ac07794f-91c9-405d-b5c9-f09f9edebacc" providerId="ADAL" clId="{D771B57D-4A73-4275-9923-0B8E870F8AC3}" dt="2023-06-12T12:45:00.668" v="179" actId="20577"/>
          <ac:spMkLst>
            <pc:docMk/>
            <pc:sldMk cId="0" sldId="287"/>
            <ac:spMk id="3" creationId="{00000000-0000-0000-0000-000000000000}"/>
          </ac:spMkLst>
        </pc:spChg>
        <pc:picChg chg="mod">
          <ac:chgData name="Errol Palmer" userId="ac07794f-91c9-405d-b5c9-f09f9edebacc" providerId="ADAL" clId="{D771B57D-4A73-4275-9923-0B8E870F8AC3}" dt="2023-06-12T16:28:22.753" v="515" actId="12789"/>
          <ac:picMkLst>
            <pc:docMk/>
            <pc:sldMk cId="0" sldId="287"/>
            <ac:picMk id="2" creationId="{00000000-0000-0000-0000-000000000000}"/>
          </ac:picMkLst>
        </pc:picChg>
      </pc:sldChg>
      <pc:sldChg chg="modSp mod">
        <pc:chgData name="Errol Palmer" userId="ac07794f-91c9-405d-b5c9-f09f9edebacc" providerId="ADAL" clId="{D771B57D-4A73-4275-9923-0B8E870F8AC3}" dt="2023-06-12T18:15:12.051" v="1124" actId="20577"/>
        <pc:sldMkLst>
          <pc:docMk/>
          <pc:sldMk cId="0" sldId="288"/>
        </pc:sldMkLst>
        <pc:spChg chg="mod">
          <ac:chgData name="Errol Palmer" userId="ac07794f-91c9-405d-b5c9-f09f9edebacc" providerId="ADAL" clId="{D771B57D-4A73-4275-9923-0B8E870F8AC3}" dt="2023-06-12T18:15:12.051" v="1124" actId="20577"/>
          <ac:spMkLst>
            <pc:docMk/>
            <pc:sldMk cId="0" sldId="288"/>
            <ac:spMk id="6" creationId="{00000000-0000-0000-0000-000000000000}"/>
          </ac:spMkLst>
        </pc:spChg>
      </pc:sldChg>
      <pc:sldChg chg="modSp mod">
        <pc:chgData name="Errol Palmer" userId="ac07794f-91c9-405d-b5c9-f09f9edebacc" providerId="ADAL" clId="{D771B57D-4A73-4275-9923-0B8E870F8AC3}" dt="2023-06-12T16:34:35.748" v="553" actId="1035"/>
        <pc:sldMkLst>
          <pc:docMk/>
          <pc:sldMk cId="0" sldId="289"/>
        </pc:sldMkLst>
        <pc:spChg chg="mod">
          <ac:chgData name="Errol Palmer" userId="ac07794f-91c9-405d-b5c9-f09f9edebacc" providerId="ADAL" clId="{D771B57D-4A73-4275-9923-0B8E870F8AC3}" dt="2023-06-12T16:34:35.748" v="553" actId="1035"/>
          <ac:spMkLst>
            <pc:docMk/>
            <pc:sldMk cId="0" sldId="289"/>
            <ac:spMk id="3" creationId="{00000000-0000-0000-0000-000000000000}"/>
          </ac:spMkLst>
        </pc:spChg>
        <pc:picChg chg="mod">
          <ac:chgData name="Errol Palmer" userId="ac07794f-91c9-405d-b5c9-f09f9edebacc" providerId="ADAL" clId="{D771B57D-4A73-4275-9923-0B8E870F8AC3}" dt="2023-06-12T16:28:41.244" v="517" actId="12789"/>
          <ac:picMkLst>
            <pc:docMk/>
            <pc:sldMk cId="0" sldId="289"/>
            <ac:picMk id="2" creationId="{00000000-0000-0000-0000-000000000000}"/>
          </ac:picMkLst>
        </pc:picChg>
      </pc:sldChg>
      <pc:sldChg chg="modSp mod">
        <pc:chgData name="Errol Palmer" userId="ac07794f-91c9-405d-b5c9-f09f9edebacc" providerId="ADAL" clId="{D771B57D-4A73-4275-9923-0B8E870F8AC3}" dt="2023-06-12T16:28:57.650" v="520" actId="12789"/>
        <pc:sldMkLst>
          <pc:docMk/>
          <pc:sldMk cId="0" sldId="290"/>
        </pc:sldMkLst>
        <pc:spChg chg="mod">
          <ac:chgData name="Errol Palmer" userId="ac07794f-91c9-405d-b5c9-f09f9edebacc" providerId="ADAL" clId="{D771B57D-4A73-4275-9923-0B8E870F8AC3}" dt="2023-06-12T12:38:55.390" v="139" actId="1035"/>
          <ac:spMkLst>
            <pc:docMk/>
            <pc:sldMk cId="0" sldId="290"/>
            <ac:spMk id="3" creationId="{00000000-0000-0000-0000-000000000000}"/>
          </ac:spMkLst>
        </pc:spChg>
        <pc:picChg chg="mod">
          <ac:chgData name="Errol Palmer" userId="ac07794f-91c9-405d-b5c9-f09f9edebacc" providerId="ADAL" clId="{D771B57D-4A73-4275-9923-0B8E870F8AC3}" dt="2023-06-12T16:28:57.650" v="520" actId="12789"/>
          <ac:picMkLst>
            <pc:docMk/>
            <pc:sldMk cId="0" sldId="290"/>
            <ac:picMk id="2" creationId="{00000000-0000-0000-0000-000000000000}"/>
          </ac:picMkLst>
        </pc:picChg>
      </pc:sldChg>
      <pc:sldChg chg="modSp mod">
        <pc:chgData name="Errol Palmer" userId="ac07794f-91c9-405d-b5c9-f09f9edebacc" providerId="ADAL" clId="{D771B57D-4A73-4275-9923-0B8E870F8AC3}" dt="2023-06-12T18:15:35.363" v="1132" actId="20577"/>
        <pc:sldMkLst>
          <pc:docMk/>
          <pc:sldMk cId="0" sldId="291"/>
        </pc:sldMkLst>
        <pc:spChg chg="mod">
          <ac:chgData name="Errol Palmer" userId="ac07794f-91c9-405d-b5c9-f09f9edebacc" providerId="ADAL" clId="{D771B57D-4A73-4275-9923-0B8E870F8AC3}" dt="2023-06-12T18:15:35.363" v="1132" actId="20577"/>
          <ac:spMkLst>
            <pc:docMk/>
            <pc:sldMk cId="0" sldId="291"/>
            <ac:spMk id="6" creationId="{00000000-0000-0000-0000-000000000000}"/>
          </ac:spMkLst>
        </pc:spChg>
      </pc:sldChg>
      <pc:sldChg chg="modSp mod">
        <pc:chgData name="Errol Palmer" userId="ac07794f-91c9-405d-b5c9-f09f9edebacc" providerId="ADAL" clId="{D771B57D-4A73-4275-9923-0B8E870F8AC3}" dt="2023-06-12T16:32:27.737" v="549" actId="1036"/>
        <pc:sldMkLst>
          <pc:docMk/>
          <pc:sldMk cId="0" sldId="292"/>
        </pc:sldMkLst>
        <pc:spChg chg="mod">
          <ac:chgData name="Errol Palmer" userId="ac07794f-91c9-405d-b5c9-f09f9edebacc" providerId="ADAL" clId="{D771B57D-4A73-4275-9923-0B8E870F8AC3}" dt="2023-06-12T16:32:27.737" v="549" actId="1036"/>
          <ac:spMkLst>
            <pc:docMk/>
            <pc:sldMk cId="0" sldId="292"/>
            <ac:spMk id="3" creationId="{00000000-0000-0000-0000-000000000000}"/>
          </ac:spMkLst>
        </pc:spChg>
        <pc:picChg chg="mod">
          <ac:chgData name="Errol Palmer" userId="ac07794f-91c9-405d-b5c9-f09f9edebacc" providerId="ADAL" clId="{D771B57D-4A73-4275-9923-0B8E870F8AC3}" dt="2023-06-12T16:29:15.555" v="522" actId="12789"/>
          <ac:picMkLst>
            <pc:docMk/>
            <pc:sldMk cId="0" sldId="292"/>
            <ac:picMk id="2" creationId="{00000000-0000-0000-0000-000000000000}"/>
          </ac:picMkLst>
        </pc:picChg>
      </pc:sldChg>
      <pc:sldChg chg="modSp mod">
        <pc:chgData name="Errol Palmer" userId="ac07794f-91c9-405d-b5c9-f09f9edebacc" providerId="ADAL" clId="{D771B57D-4A73-4275-9923-0B8E870F8AC3}" dt="2023-06-12T16:29:33.393" v="525" actId="12789"/>
        <pc:sldMkLst>
          <pc:docMk/>
          <pc:sldMk cId="0" sldId="293"/>
        </pc:sldMkLst>
        <pc:spChg chg="mod">
          <ac:chgData name="Errol Palmer" userId="ac07794f-91c9-405d-b5c9-f09f9edebacc" providerId="ADAL" clId="{D771B57D-4A73-4275-9923-0B8E870F8AC3}" dt="2023-06-12T14:32:52.415" v="342" actId="1036"/>
          <ac:spMkLst>
            <pc:docMk/>
            <pc:sldMk cId="0" sldId="293"/>
            <ac:spMk id="3" creationId="{00000000-0000-0000-0000-000000000000}"/>
          </ac:spMkLst>
        </pc:spChg>
        <pc:picChg chg="mod">
          <ac:chgData name="Errol Palmer" userId="ac07794f-91c9-405d-b5c9-f09f9edebacc" providerId="ADAL" clId="{D771B57D-4A73-4275-9923-0B8E870F8AC3}" dt="2023-06-12T16:29:33.393" v="525" actId="12789"/>
          <ac:picMkLst>
            <pc:docMk/>
            <pc:sldMk cId="0" sldId="293"/>
            <ac:picMk id="2" creationId="{00000000-0000-0000-0000-000000000000}"/>
          </ac:picMkLst>
        </pc:picChg>
      </pc:sldChg>
      <pc:sldChg chg="modSp mod">
        <pc:chgData name="Errol Palmer" userId="ac07794f-91c9-405d-b5c9-f09f9edebacc" providerId="ADAL" clId="{D771B57D-4A73-4275-9923-0B8E870F8AC3}" dt="2023-06-12T18:15:57.468" v="1138" actId="20577"/>
        <pc:sldMkLst>
          <pc:docMk/>
          <pc:sldMk cId="0" sldId="294"/>
        </pc:sldMkLst>
        <pc:spChg chg="mod">
          <ac:chgData name="Errol Palmer" userId="ac07794f-91c9-405d-b5c9-f09f9edebacc" providerId="ADAL" clId="{D771B57D-4A73-4275-9923-0B8E870F8AC3}" dt="2023-06-12T18:15:57.468" v="1138" actId="20577"/>
          <ac:spMkLst>
            <pc:docMk/>
            <pc:sldMk cId="0" sldId="294"/>
            <ac:spMk id="6" creationId="{00000000-0000-0000-0000-000000000000}"/>
          </ac:spMkLst>
        </pc:spChg>
      </pc:sldChg>
      <pc:sldChg chg="modSp mod">
        <pc:chgData name="Errol Palmer" userId="ac07794f-91c9-405d-b5c9-f09f9edebacc" providerId="ADAL" clId="{D771B57D-4A73-4275-9923-0B8E870F8AC3}" dt="2023-06-12T16:29:50.676" v="527" actId="12789"/>
        <pc:sldMkLst>
          <pc:docMk/>
          <pc:sldMk cId="0" sldId="295"/>
        </pc:sldMkLst>
        <pc:spChg chg="mod">
          <ac:chgData name="Errol Palmer" userId="ac07794f-91c9-405d-b5c9-f09f9edebacc" providerId="ADAL" clId="{D771B57D-4A73-4275-9923-0B8E870F8AC3}" dt="2023-06-12T12:33:06.327" v="106" actId="6549"/>
          <ac:spMkLst>
            <pc:docMk/>
            <pc:sldMk cId="0" sldId="295"/>
            <ac:spMk id="3" creationId="{00000000-0000-0000-0000-000000000000}"/>
          </ac:spMkLst>
        </pc:spChg>
        <pc:picChg chg="mod">
          <ac:chgData name="Errol Palmer" userId="ac07794f-91c9-405d-b5c9-f09f9edebacc" providerId="ADAL" clId="{D771B57D-4A73-4275-9923-0B8E870F8AC3}" dt="2023-06-12T16:29:50.676" v="527" actId="12789"/>
          <ac:picMkLst>
            <pc:docMk/>
            <pc:sldMk cId="0" sldId="295"/>
            <ac:picMk id="2" creationId="{00000000-0000-0000-0000-000000000000}"/>
          </ac:picMkLst>
        </pc:picChg>
      </pc:sldChg>
      <pc:sldChg chg="modSp mod">
        <pc:chgData name="Errol Palmer" userId="ac07794f-91c9-405d-b5c9-f09f9edebacc" providerId="ADAL" clId="{D771B57D-4A73-4275-9923-0B8E870F8AC3}" dt="2023-06-12T16:30:08.637" v="529" actId="12789"/>
        <pc:sldMkLst>
          <pc:docMk/>
          <pc:sldMk cId="0" sldId="296"/>
        </pc:sldMkLst>
        <pc:spChg chg="mod">
          <ac:chgData name="Errol Palmer" userId="ac07794f-91c9-405d-b5c9-f09f9edebacc" providerId="ADAL" clId="{D771B57D-4A73-4275-9923-0B8E870F8AC3}" dt="2023-06-12T12:34:55.728" v="113" actId="20577"/>
          <ac:spMkLst>
            <pc:docMk/>
            <pc:sldMk cId="0" sldId="296"/>
            <ac:spMk id="3" creationId="{00000000-0000-0000-0000-000000000000}"/>
          </ac:spMkLst>
        </pc:spChg>
        <pc:picChg chg="mod">
          <ac:chgData name="Errol Palmer" userId="ac07794f-91c9-405d-b5c9-f09f9edebacc" providerId="ADAL" clId="{D771B57D-4A73-4275-9923-0B8E870F8AC3}" dt="2023-06-12T16:30:08.637" v="529" actId="12789"/>
          <ac:picMkLst>
            <pc:docMk/>
            <pc:sldMk cId="0" sldId="296"/>
            <ac:picMk id="2" creationId="{00000000-0000-0000-0000-000000000000}"/>
          </ac:picMkLst>
        </pc:picChg>
      </pc:sldChg>
      <pc:sldChg chg="modSp mod">
        <pc:chgData name="Errol Palmer" userId="ac07794f-91c9-405d-b5c9-f09f9edebacc" providerId="ADAL" clId="{D771B57D-4A73-4275-9923-0B8E870F8AC3}" dt="2023-06-12T18:16:51.957" v="1147" actId="20577"/>
        <pc:sldMkLst>
          <pc:docMk/>
          <pc:sldMk cId="0" sldId="297"/>
        </pc:sldMkLst>
        <pc:spChg chg="mod">
          <ac:chgData name="Errol Palmer" userId="ac07794f-91c9-405d-b5c9-f09f9edebacc" providerId="ADAL" clId="{D771B57D-4A73-4275-9923-0B8E870F8AC3}" dt="2023-06-12T18:16:51.957" v="1147" actId="20577"/>
          <ac:spMkLst>
            <pc:docMk/>
            <pc:sldMk cId="0" sldId="297"/>
            <ac:spMk id="6" creationId="{00000000-0000-0000-0000-000000000000}"/>
          </ac:spMkLst>
        </pc:spChg>
      </pc:sldChg>
      <pc:sldChg chg="modSp mod">
        <pc:chgData name="Errol Palmer" userId="ac07794f-91c9-405d-b5c9-f09f9edebacc" providerId="ADAL" clId="{D771B57D-4A73-4275-9923-0B8E870F8AC3}" dt="2023-06-12T16:30:25.976" v="531" actId="12789"/>
        <pc:sldMkLst>
          <pc:docMk/>
          <pc:sldMk cId="0" sldId="298"/>
        </pc:sldMkLst>
        <pc:spChg chg="mod">
          <ac:chgData name="Errol Palmer" userId="ac07794f-91c9-405d-b5c9-f09f9edebacc" providerId="ADAL" clId="{D771B57D-4A73-4275-9923-0B8E870F8AC3}" dt="2023-06-12T12:17:31.838" v="16" actId="120"/>
          <ac:spMkLst>
            <pc:docMk/>
            <pc:sldMk cId="0" sldId="298"/>
            <ac:spMk id="3" creationId="{00000000-0000-0000-0000-000000000000}"/>
          </ac:spMkLst>
        </pc:spChg>
        <pc:picChg chg="mod">
          <ac:chgData name="Errol Palmer" userId="ac07794f-91c9-405d-b5c9-f09f9edebacc" providerId="ADAL" clId="{D771B57D-4A73-4275-9923-0B8E870F8AC3}" dt="2023-06-12T16:30:25.976" v="531" actId="12789"/>
          <ac:picMkLst>
            <pc:docMk/>
            <pc:sldMk cId="0" sldId="298"/>
            <ac:picMk id="2" creationId="{00000000-0000-0000-0000-000000000000}"/>
          </ac:picMkLst>
        </pc:picChg>
      </pc:sldChg>
      <pc:sldChg chg="modSp mod">
        <pc:chgData name="Errol Palmer" userId="ac07794f-91c9-405d-b5c9-f09f9edebacc" providerId="ADAL" clId="{D771B57D-4A73-4275-9923-0B8E870F8AC3}" dt="2023-06-12T16:30:44.807" v="533" actId="12789"/>
        <pc:sldMkLst>
          <pc:docMk/>
          <pc:sldMk cId="0" sldId="299"/>
        </pc:sldMkLst>
        <pc:spChg chg="mod">
          <ac:chgData name="Errol Palmer" userId="ac07794f-91c9-405d-b5c9-f09f9edebacc" providerId="ADAL" clId="{D771B57D-4A73-4275-9923-0B8E870F8AC3}" dt="2023-06-12T12:56:56.190" v="217" actId="1036"/>
          <ac:spMkLst>
            <pc:docMk/>
            <pc:sldMk cId="0" sldId="299"/>
            <ac:spMk id="3" creationId="{00000000-0000-0000-0000-000000000000}"/>
          </ac:spMkLst>
        </pc:spChg>
        <pc:picChg chg="mod">
          <ac:chgData name="Errol Palmer" userId="ac07794f-91c9-405d-b5c9-f09f9edebacc" providerId="ADAL" clId="{D771B57D-4A73-4275-9923-0B8E870F8AC3}" dt="2023-06-12T16:30:44.807" v="533" actId="12789"/>
          <ac:picMkLst>
            <pc:docMk/>
            <pc:sldMk cId="0" sldId="299"/>
            <ac:picMk id="2" creationId="{00000000-0000-0000-0000-000000000000}"/>
          </ac:picMkLst>
        </pc:picChg>
      </pc:sldChg>
      <pc:sldChg chg="modSp mod">
        <pc:chgData name="Errol Palmer" userId="ac07794f-91c9-405d-b5c9-f09f9edebacc" providerId="ADAL" clId="{D771B57D-4A73-4275-9923-0B8E870F8AC3}" dt="2023-06-13T08:44:22.546" v="1252" actId="1037"/>
        <pc:sldMkLst>
          <pc:docMk/>
          <pc:sldMk cId="0" sldId="300"/>
        </pc:sldMkLst>
        <pc:spChg chg="mod">
          <ac:chgData name="Errol Palmer" userId="ac07794f-91c9-405d-b5c9-f09f9edebacc" providerId="ADAL" clId="{D771B57D-4A73-4275-9923-0B8E870F8AC3}" dt="2023-06-13T08:44:22.546" v="1252" actId="1037"/>
          <ac:spMkLst>
            <pc:docMk/>
            <pc:sldMk cId="0" sldId="300"/>
            <ac:spMk id="3" creationId="{00000000-0000-0000-0000-000000000000}"/>
          </ac:spMkLst>
        </pc:spChg>
        <pc:spChg chg="mod">
          <ac:chgData name="Errol Palmer" userId="ac07794f-91c9-405d-b5c9-f09f9edebacc" providerId="ADAL" clId="{D771B57D-4A73-4275-9923-0B8E870F8AC3}" dt="2023-06-12T17:24:47.714" v="631" actId="1037"/>
          <ac:spMkLst>
            <pc:docMk/>
            <pc:sldMk cId="0" sldId="300"/>
            <ac:spMk id="4" creationId="{00000000-0000-0000-0000-000000000000}"/>
          </ac:spMkLst>
        </pc:spChg>
        <pc:picChg chg="mod">
          <ac:chgData name="Errol Palmer" userId="ac07794f-91c9-405d-b5c9-f09f9edebacc" providerId="ADAL" clId="{D771B57D-4A73-4275-9923-0B8E870F8AC3}" dt="2023-06-12T17:23:55.922" v="627" actId="12789"/>
          <ac:picMkLst>
            <pc:docMk/>
            <pc:sldMk cId="0" sldId="300"/>
            <ac:picMk id="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153FD-7ED3-41A1-9DFB-C465349A349F}" type="datetimeFigureOut">
              <a:rPr lang="en-GB" smtClean="0"/>
              <a:t>13/06/2023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D48135-9AEA-485B-A9C2-55B7C7A79C90}" type="slidenum">
              <a:rPr lang="en-GB" smtClean="0"/>
              <a:t>‹#›</a:t>
            </a:fld>
            <a:endParaRPr lang="en-GB"/>
          </a:p>
        </p:txBody>
      </p:sp>
    </p:spTree>
    <p:extLst>
      <p:ext uri="{BB962C8B-B14F-4D97-AF65-F5344CB8AC3E}">
        <p14:creationId xmlns:p14="http://schemas.microsoft.com/office/powerpoint/2010/main" val="160712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D48135-9AEA-485B-A9C2-55B7C7A79C90}" type="slidenum">
              <a:rPr lang="en-GB" smtClean="0"/>
              <a:t>13</a:t>
            </a:fld>
            <a:endParaRPr lang="en-GB"/>
          </a:p>
        </p:txBody>
      </p:sp>
    </p:spTree>
    <p:extLst>
      <p:ext uri="{BB962C8B-B14F-4D97-AF65-F5344CB8AC3E}">
        <p14:creationId xmlns:p14="http://schemas.microsoft.com/office/powerpoint/2010/main" val="1045343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D48135-9AEA-485B-A9C2-55B7C7A79C90}" type="slidenum">
              <a:rPr lang="en-GB" smtClean="0"/>
              <a:t>18</a:t>
            </a:fld>
            <a:endParaRPr lang="en-GB"/>
          </a:p>
        </p:txBody>
      </p:sp>
    </p:spTree>
    <p:extLst>
      <p:ext uri="{BB962C8B-B14F-4D97-AF65-F5344CB8AC3E}">
        <p14:creationId xmlns:p14="http://schemas.microsoft.com/office/powerpoint/2010/main" val="379754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6672303"/>
            <a:chOff x="0" y="0"/>
            <a:chExt cx="13438675" cy="88964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7581900"/>
            </a:xfrm>
            <a:prstGeom prst="rect">
              <a:avLst/>
            </a:prstGeom>
          </p:spPr>
          <p:txBody>
            <a:bodyPr lIns="0" tIns="0" rIns="0" bIns="0" rtlCol="0" anchor="t">
              <a:spAutoFit/>
            </a:bodyPr>
            <a:lstStyle/>
            <a:p>
              <a:pPr algn="r">
                <a:lnSpc>
                  <a:spcPts val="14400"/>
                </a:lnSpc>
              </a:pPr>
              <a:endParaRPr dirty="0"/>
            </a:p>
            <a:p>
              <a:pPr>
                <a:lnSpc>
                  <a:spcPts val="14400"/>
                </a:lnSpc>
              </a:pPr>
              <a:r>
                <a:rPr lang="en-US" sz="12000" dirty="0">
                  <a:solidFill>
                    <a:srgbClr val="FDFEEC"/>
                  </a:solidFill>
                  <a:latin typeface="Old Standard"/>
                </a:rPr>
                <a:t> Stations of the</a:t>
              </a:r>
            </a:p>
            <a:p>
              <a:pPr>
                <a:lnSpc>
                  <a:spcPts val="14400"/>
                </a:lnSpc>
              </a:pPr>
              <a:r>
                <a:rPr lang="en-US" sz="12000" dirty="0">
                  <a:solidFill>
                    <a:srgbClr val="FDFEEC"/>
                  </a:solidFill>
                  <a:latin typeface="Old Standard"/>
                </a:rPr>
                <a:t> Cross</a:t>
              </a:r>
            </a:p>
          </p:txBody>
        </p:sp>
      </p:grpSp>
      <p:grpSp>
        <p:nvGrpSpPr>
          <p:cNvPr id="5" name="Group 5"/>
          <p:cNvGrpSpPr/>
          <p:nvPr/>
        </p:nvGrpSpPr>
        <p:grpSpPr>
          <a:xfrm>
            <a:off x="8223929" y="8544099"/>
            <a:ext cx="10640374" cy="878447"/>
            <a:chOff x="0" y="0"/>
            <a:chExt cx="14187165" cy="1171263"/>
          </a:xfrm>
        </p:grpSpPr>
        <p:sp>
          <p:nvSpPr>
            <p:cNvPr id="6" name="AutoShape 6"/>
            <p:cNvSpPr/>
            <p:nvPr/>
          </p:nvSpPr>
          <p:spPr>
            <a:xfrm>
              <a:off x="0" y="0"/>
              <a:ext cx="14187165" cy="1171263"/>
            </a:xfrm>
            <a:prstGeom prst="rect">
              <a:avLst/>
            </a:prstGeom>
            <a:solidFill>
              <a:srgbClr val="43270E"/>
            </a:solidFill>
          </p:spPr>
        </p:sp>
        <p:sp>
          <p:nvSpPr>
            <p:cNvPr id="7" name="TextBox 7"/>
            <p:cNvSpPr txBox="1"/>
            <p:nvPr/>
          </p:nvSpPr>
          <p:spPr>
            <a:xfrm>
              <a:off x="1142674" y="346448"/>
              <a:ext cx="11095006" cy="440267"/>
            </a:xfrm>
            <a:prstGeom prst="rect">
              <a:avLst/>
            </a:prstGeom>
          </p:spPr>
          <p:txBody>
            <a:bodyPr lIns="0" tIns="0" rIns="0" bIns="0" rtlCol="0" anchor="t">
              <a:spAutoFit/>
            </a:bodyPr>
            <a:lstStyle/>
            <a:p>
              <a:pPr algn="r">
                <a:lnSpc>
                  <a:spcPts val="2800"/>
                </a:lnSpc>
              </a:pPr>
              <a:r>
                <a:rPr lang="en-US" sz="2000" spc="400">
                  <a:solidFill>
                    <a:srgbClr val="FDFEEC"/>
                  </a:solidFill>
                  <a:latin typeface="Montserrat Light"/>
                </a:rPr>
                <a:t>BY FR DEREK POWNEY</a:t>
              </a:r>
            </a:p>
          </p:txBody>
        </p:sp>
      </p:grpSp>
      <p:sp>
        <p:nvSpPr>
          <p:cNvPr id="8" name="Freeform 8"/>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27412" t="-16334" r="-25246" b="-14819"/>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11800" cy="10248899"/>
            <a:chOff x="0" y="0"/>
            <a:chExt cx="23988003" cy="17203581"/>
          </a:xfrm>
        </p:grpSpPr>
        <p:sp>
          <p:nvSpPr>
            <p:cNvPr id="3" name="Freeform 3"/>
            <p:cNvSpPr/>
            <p:nvPr/>
          </p:nvSpPr>
          <p:spPr>
            <a:xfrm>
              <a:off x="0" y="0"/>
              <a:ext cx="23798257" cy="17101981"/>
            </a:xfrm>
            <a:custGeom>
              <a:avLst/>
              <a:gdLst/>
              <a:ahLst/>
              <a:cxnLst/>
              <a:rect l="l" t="t" r="r" b="b"/>
              <a:pathLst>
                <a:path w="23798257" h="17101981">
                  <a:moveTo>
                    <a:pt x="0" y="0"/>
                  </a:moveTo>
                  <a:lnTo>
                    <a:pt x="23798257" y="0"/>
                  </a:lnTo>
                  <a:lnTo>
                    <a:pt x="23798257" y="17101981"/>
                  </a:lnTo>
                  <a:lnTo>
                    <a:pt x="0" y="17101981"/>
                  </a:lnTo>
                  <a:close/>
                </a:path>
              </a:pathLst>
            </a:custGeom>
            <a:solidFill>
              <a:srgbClr val="FFFFFF"/>
            </a:solidFill>
          </p:spPr>
        </p:sp>
        <p:sp>
          <p:nvSpPr>
            <p:cNvPr id="4" name="Freeform 4"/>
            <p:cNvSpPr/>
            <p:nvPr/>
          </p:nvSpPr>
          <p:spPr>
            <a:xfrm>
              <a:off x="0" y="0"/>
              <a:ext cx="23798257" cy="17203581"/>
            </a:xfrm>
            <a:custGeom>
              <a:avLst/>
              <a:gdLst/>
              <a:ahLst/>
              <a:cxnLst/>
              <a:rect l="l" t="t" r="r" b="b"/>
              <a:pathLst>
                <a:path w="23798257" h="17203581">
                  <a:moveTo>
                    <a:pt x="0" y="17101981"/>
                  </a:moveTo>
                  <a:lnTo>
                    <a:pt x="23798257" y="17101981"/>
                  </a:lnTo>
                  <a:lnTo>
                    <a:pt x="23671257" y="17203581"/>
                  </a:lnTo>
                  <a:cubicBezTo>
                    <a:pt x="23671257" y="17203581"/>
                    <a:pt x="22680657" y="17127381"/>
                    <a:pt x="22579057" y="17127381"/>
                  </a:cubicBezTo>
                  <a:lnTo>
                    <a:pt x="1219200" y="17127381"/>
                  </a:lnTo>
                  <a:cubicBezTo>
                    <a:pt x="1117600" y="17127381"/>
                    <a:pt x="127000" y="17203581"/>
                    <a:pt x="127000" y="17203581"/>
                  </a:cubicBezTo>
                  <a:lnTo>
                    <a:pt x="0" y="17101981"/>
                  </a:lnTo>
                  <a:lnTo>
                    <a:pt x="0" y="0"/>
                  </a:lnTo>
                  <a:lnTo>
                    <a:pt x="23798257" y="0"/>
                  </a:lnTo>
                  <a:lnTo>
                    <a:pt x="23798257" y="17101981"/>
                  </a:lnTo>
                  <a:lnTo>
                    <a:pt x="12700" y="17101981"/>
                  </a:lnTo>
                  <a:lnTo>
                    <a:pt x="12700" y="17089281"/>
                  </a:lnTo>
                  <a:lnTo>
                    <a:pt x="23785557" y="17089281"/>
                  </a:lnTo>
                  <a:lnTo>
                    <a:pt x="23785557" y="12700"/>
                  </a:lnTo>
                  <a:lnTo>
                    <a:pt x="12700" y="12700"/>
                  </a:lnTo>
                  <a:lnTo>
                    <a:pt x="12700" y="17101981"/>
                  </a:lnTo>
                </a:path>
              </a:pathLst>
            </a:custGeom>
            <a:solidFill>
              <a:srgbClr val="394C60">
                <a:alpha val="9804"/>
              </a:srgbClr>
            </a:solidFill>
          </p:spPr>
        </p:sp>
        <p:sp>
          <p:nvSpPr>
            <p:cNvPr id="5" name="TextBox 5"/>
            <p:cNvSpPr txBox="1"/>
            <p:nvPr/>
          </p:nvSpPr>
          <p:spPr>
            <a:xfrm>
              <a:off x="0" y="157298"/>
              <a:ext cx="23988003" cy="16944683"/>
            </a:xfrm>
            <a:prstGeom prst="rect">
              <a:avLst/>
            </a:prstGeom>
          </p:spPr>
          <p:txBody>
            <a:bodyPr lIns="203200" tIns="203200" rIns="203200" bIns="203200" rtlCol="0" anchor="t"/>
            <a:lstStyle/>
            <a:p>
              <a:pPr>
                <a:lnSpc>
                  <a:spcPts val="1260"/>
                </a:lnSpc>
              </a:pPr>
              <a:endParaRPr dirty="0"/>
            </a:p>
            <a:p>
              <a:pPr>
                <a:lnSpc>
                  <a:spcPts val="4900"/>
                </a:lnSpc>
              </a:pPr>
              <a:endParaRPr dirty="0"/>
            </a:p>
            <a:p>
              <a:pPr>
                <a:lnSpc>
                  <a:spcPts val="4900"/>
                </a:lnSpc>
              </a:pPr>
              <a:endParaRPr dirty="0"/>
            </a:p>
            <a:p>
              <a:pPr>
                <a:lnSpc>
                  <a:spcPts val="4900"/>
                </a:lnSpc>
              </a:pPr>
              <a:r>
                <a:rPr lang="en-US" sz="3500" dirty="0">
                  <a:solidFill>
                    <a:srgbClr val="000000"/>
                  </a:solidFill>
                  <a:latin typeface="Arimo"/>
                </a:rPr>
                <a:t>Jesus has been scourged.</a:t>
              </a:r>
            </a:p>
            <a:p>
              <a:pPr>
                <a:lnSpc>
                  <a:spcPts val="4900"/>
                </a:lnSpc>
              </a:pPr>
              <a:endParaRPr lang="en-US" sz="3500" dirty="0">
                <a:solidFill>
                  <a:srgbClr val="000000"/>
                </a:solidFill>
                <a:latin typeface="Arimo"/>
              </a:endParaRPr>
            </a:p>
            <a:p>
              <a:pPr>
                <a:lnSpc>
                  <a:spcPts val="4900"/>
                </a:lnSpc>
              </a:pPr>
              <a:r>
                <a:rPr lang="en-US" sz="3500" dirty="0">
                  <a:solidFill>
                    <a:srgbClr val="000000"/>
                  </a:solidFill>
                  <a:latin typeface="Arimo"/>
                </a:rPr>
                <a:t>The Roman scourge was a whip with a number of tails, each of which had two or three sharp pieces of metal twisted into the leather. It was designed not to take the skin off a man’s back but to take the flesh off his bones. Because it was the heavy cross-piece of the cross that was carried, it was placed across the </a:t>
              </a:r>
              <a:r>
                <a:rPr lang="en-US" sz="3500" dirty="0" err="1">
                  <a:solidFill>
                    <a:srgbClr val="000000"/>
                  </a:solidFill>
                  <a:latin typeface="Arimo"/>
                </a:rPr>
                <a:t>crucified’s</a:t>
              </a:r>
              <a:r>
                <a:rPr lang="en-US" sz="3500" dirty="0">
                  <a:solidFill>
                    <a:srgbClr val="000000"/>
                  </a:solidFill>
                  <a:latin typeface="Arimo"/>
                </a:rPr>
                <a:t> lacerated shoulders, and tied to his forearms. Bent under the weight of the cross piece, he will stagger now down the road to Calvary. Crucifixion was designed not simply to kill but to destroy a man in the view of the onlookers.</a:t>
              </a:r>
            </a:p>
            <a:p>
              <a:pPr>
                <a:lnSpc>
                  <a:spcPts val="4900"/>
                </a:lnSpc>
              </a:pPr>
              <a:endParaRPr lang="en-US" sz="3500" dirty="0">
                <a:solidFill>
                  <a:srgbClr val="000000"/>
                </a:solidFill>
                <a:latin typeface="Arimo"/>
              </a:endParaRPr>
            </a:p>
            <a:p>
              <a:pPr algn="ctr">
                <a:lnSpc>
                  <a:spcPts val="1260"/>
                </a:lnSpc>
              </a:pPr>
              <a:endParaRPr lang="en-US" sz="3500" dirty="0">
                <a:solidFill>
                  <a:srgbClr val="000000"/>
                </a:solidFill>
                <a:latin typeface="Arimo"/>
              </a:endParaRPr>
            </a:p>
            <a:p>
              <a:pPr algn="ctr">
                <a:lnSpc>
                  <a:spcPts val="4900"/>
                </a:lnSpc>
              </a:pPr>
              <a:r>
                <a:rPr lang="en-US" sz="3500" dirty="0">
                  <a:solidFill>
                    <a:srgbClr val="000000"/>
                  </a:solidFill>
                  <a:latin typeface="Arimo"/>
                </a:rPr>
                <a:t>“If you want to follow me, you must take up your cross each day.”</a:t>
              </a:r>
            </a:p>
            <a:p>
              <a:pPr>
                <a:lnSpc>
                  <a:spcPts val="4900"/>
                </a:lnSpc>
              </a:pPr>
              <a:endParaRPr lang="en-US" sz="3500" dirty="0">
                <a:solidFill>
                  <a:srgbClr val="000000"/>
                </a:solidFill>
                <a:latin typeface="Arimo"/>
              </a:endParaRPr>
            </a:p>
            <a:p>
              <a:pPr>
                <a:lnSpc>
                  <a:spcPts val="4900"/>
                </a:lnSpc>
              </a:pPr>
              <a:endParaRPr lang="en-US" sz="3500" dirty="0">
                <a:solidFill>
                  <a:srgbClr val="000000"/>
                </a:solidFill>
                <a:latin typeface="Arimo"/>
              </a:endParaRPr>
            </a:p>
            <a:p>
              <a:pPr>
                <a:lnSpc>
                  <a:spcPts val="4759"/>
                </a:lnSpc>
              </a:pPr>
              <a:endParaRPr lang="en-US" sz="3500" dirty="0">
                <a:solidFill>
                  <a:srgbClr val="000000"/>
                </a:solidFill>
                <a:latin typeface="Arimo"/>
              </a:endParaRPr>
            </a:p>
            <a:p>
              <a:pPr>
                <a:lnSpc>
                  <a:spcPts val="4759"/>
                </a:lnSpc>
              </a:pPr>
              <a:r>
                <a:rPr lang="en-US" sz="3399" dirty="0">
                  <a:solidFill>
                    <a:srgbClr val="000000"/>
                  </a:solidFill>
                  <a:latin typeface="Arimo"/>
                </a:rPr>
                <a:t> </a:t>
              </a:r>
            </a:p>
            <a:p>
              <a:pPr>
                <a:lnSpc>
                  <a:spcPts val="3359"/>
                </a:lnSpc>
              </a:pPr>
              <a:endParaRPr lang="en-US" sz="3399" dirty="0">
                <a:solidFill>
                  <a:srgbClr val="000000"/>
                </a:solidFill>
                <a:latin typeface="Arimo"/>
              </a:endParaRPr>
            </a:p>
          </p:txBody>
        </p:sp>
      </p:grpSp>
      <p:sp>
        <p:nvSpPr>
          <p:cNvPr id="6" name="Freeform 6"/>
          <p:cNvSpPr/>
          <p:nvPr/>
        </p:nvSpPr>
        <p:spPr>
          <a:xfrm>
            <a:off x="586427" y="329865"/>
            <a:ext cx="17115147" cy="9627270"/>
          </a:xfrm>
          <a:custGeom>
            <a:avLst/>
            <a:gdLst/>
            <a:ahLst/>
            <a:cxnLst/>
            <a:rect l="l" t="t" r="r" b="b"/>
            <a:pathLst>
              <a:path w="17115147" h="9627270">
                <a:moveTo>
                  <a:pt x="0" y="0"/>
                </a:moveTo>
                <a:lnTo>
                  <a:pt x="17115146" y="0"/>
                </a:lnTo>
                <a:lnTo>
                  <a:pt x="17115146" y="9627270"/>
                </a:lnTo>
                <a:lnTo>
                  <a:pt x="0" y="9627270"/>
                </a:lnTo>
                <a:lnTo>
                  <a:pt x="0" y="0"/>
                </a:lnTo>
                <a:close/>
              </a:path>
            </a:pathLst>
          </a:custGeom>
          <a:blipFill>
            <a:blip r:embed="rId2">
              <a:alphaModFix amt="55000"/>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71600" y="38100"/>
            <a:ext cx="23591188" cy="15271207"/>
            <a:chOff x="0" y="-179826"/>
            <a:chExt cx="28826144" cy="21773759"/>
          </a:xfrm>
        </p:grpSpPr>
        <p:sp>
          <p:nvSpPr>
            <p:cNvPr id="3" name="Freeform 3"/>
            <p:cNvSpPr/>
            <p:nvPr/>
          </p:nvSpPr>
          <p:spPr>
            <a:xfrm>
              <a:off x="5027887" y="4491952"/>
              <a:ext cx="23798257" cy="17101981"/>
            </a:xfrm>
            <a:custGeom>
              <a:avLst/>
              <a:gdLst/>
              <a:ahLst/>
              <a:cxnLst/>
              <a:rect l="l" t="t" r="r" b="b"/>
              <a:pathLst>
                <a:path w="23798257" h="17101981">
                  <a:moveTo>
                    <a:pt x="0" y="0"/>
                  </a:moveTo>
                  <a:lnTo>
                    <a:pt x="23798257" y="0"/>
                  </a:lnTo>
                  <a:lnTo>
                    <a:pt x="23798257" y="17101981"/>
                  </a:lnTo>
                  <a:lnTo>
                    <a:pt x="0" y="17101981"/>
                  </a:lnTo>
                  <a:close/>
                </a:path>
              </a:pathLst>
            </a:custGeom>
            <a:solidFill>
              <a:srgbClr val="FFFFFF"/>
            </a:solidFill>
          </p:spPr>
        </p:sp>
        <p:sp>
          <p:nvSpPr>
            <p:cNvPr id="4" name="Freeform 4"/>
            <p:cNvSpPr/>
            <p:nvPr/>
          </p:nvSpPr>
          <p:spPr>
            <a:xfrm>
              <a:off x="0" y="5578415"/>
              <a:ext cx="23798257" cy="11625165"/>
            </a:xfrm>
            <a:custGeom>
              <a:avLst/>
              <a:gdLst/>
              <a:ahLst/>
              <a:cxnLst/>
              <a:rect l="l" t="t" r="r" b="b"/>
              <a:pathLst>
                <a:path w="23798257" h="17203581">
                  <a:moveTo>
                    <a:pt x="0" y="17101981"/>
                  </a:moveTo>
                  <a:lnTo>
                    <a:pt x="23798257" y="17101981"/>
                  </a:lnTo>
                  <a:lnTo>
                    <a:pt x="23671257" y="17203581"/>
                  </a:lnTo>
                  <a:cubicBezTo>
                    <a:pt x="23671257" y="17203581"/>
                    <a:pt x="22680657" y="17127381"/>
                    <a:pt x="22579057" y="17127381"/>
                  </a:cubicBezTo>
                  <a:lnTo>
                    <a:pt x="1219200" y="17127381"/>
                  </a:lnTo>
                  <a:cubicBezTo>
                    <a:pt x="1117600" y="17127381"/>
                    <a:pt x="127000" y="17203581"/>
                    <a:pt x="127000" y="17203581"/>
                  </a:cubicBezTo>
                  <a:lnTo>
                    <a:pt x="0" y="17101981"/>
                  </a:lnTo>
                  <a:lnTo>
                    <a:pt x="0" y="0"/>
                  </a:lnTo>
                  <a:lnTo>
                    <a:pt x="23798257" y="0"/>
                  </a:lnTo>
                  <a:lnTo>
                    <a:pt x="23798257" y="17101981"/>
                  </a:lnTo>
                  <a:lnTo>
                    <a:pt x="12700" y="17101981"/>
                  </a:lnTo>
                  <a:lnTo>
                    <a:pt x="12700" y="17089281"/>
                  </a:lnTo>
                  <a:lnTo>
                    <a:pt x="23785557" y="17089281"/>
                  </a:lnTo>
                  <a:lnTo>
                    <a:pt x="23785557" y="12700"/>
                  </a:lnTo>
                  <a:lnTo>
                    <a:pt x="12700" y="12700"/>
                  </a:lnTo>
                  <a:lnTo>
                    <a:pt x="12700" y="17101981"/>
                  </a:lnTo>
                </a:path>
              </a:pathLst>
            </a:custGeom>
            <a:solidFill>
              <a:srgbClr val="394C60">
                <a:alpha val="9804"/>
              </a:srgbClr>
            </a:solidFill>
          </p:spPr>
        </p:sp>
        <p:sp>
          <p:nvSpPr>
            <p:cNvPr id="5" name="TextBox 5"/>
            <p:cNvSpPr txBox="1"/>
            <p:nvPr/>
          </p:nvSpPr>
          <p:spPr>
            <a:xfrm>
              <a:off x="1769071" y="-179826"/>
              <a:ext cx="22625490" cy="16948826"/>
            </a:xfrm>
            <a:prstGeom prst="rect">
              <a:avLst/>
            </a:prstGeom>
          </p:spPr>
          <p:txBody>
            <a:bodyPr lIns="203200" tIns="203200" rIns="203200" bIns="203200" rtlCol="0" anchor="t"/>
            <a:lstStyle/>
            <a:p>
              <a:pPr algn="ctr">
                <a:lnSpc>
                  <a:spcPts val="1260"/>
                </a:lnSpc>
              </a:pPr>
              <a:endParaRPr lang="en-GB" sz="3500" dirty="0"/>
            </a:p>
            <a:p>
              <a:pPr algn="ctr">
                <a:lnSpc>
                  <a:spcPts val="1260"/>
                </a:lnSpc>
              </a:pPr>
              <a:endParaRPr lang="en-GB" sz="3500" dirty="0"/>
            </a:p>
            <a:p>
              <a:pPr algn="ctr">
                <a:lnSpc>
                  <a:spcPts val="1260"/>
                </a:lnSpc>
              </a:pPr>
              <a:endParaRPr lang="en-GB" sz="3500" dirty="0"/>
            </a:p>
            <a:p>
              <a:pPr algn="ctr">
                <a:lnSpc>
                  <a:spcPts val="1260"/>
                </a:lnSpc>
              </a:pPr>
              <a:endParaRPr lang="en-GB" sz="3500" dirty="0"/>
            </a:p>
            <a:p>
              <a:pPr algn="ctr">
                <a:lnSpc>
                  <a:spcPts val="1260"/>
                </a:lnSpc>
              </a:pPr>
              <a:endParaRPr lang="en-GB" sz="3500" dirty="0"/>
            </a:p>
            <a:p>
              <a:pPr algn="ctr">
                <a:lnSpc>
                  <a:spcPts val="1260"/>
                </a:lnSpc>
              </a:pPr>
              <a:endParaRPr lang="en-GB" sz="3500" dirty="0"/>
            </a:p>
            <a:p>
              <a:pPr algn="ctr">
                <a:lnSpc>
                  <a:spcPts val="1260"/>
                </a:lnSpc>
              </a:pPr>
              <a:endParaRPr lang="en-GB" sz="3500" dirty="0"/>
            </a:p>
            <a:p>
              <a:pPr algn="ctr">
                <a:lnSpc>
                  <a:spcPts val="1260"/>
                </a:lnSpc>
              </a:pPr>
              <a:endParaRPr lang="en-GB" sz="3500" dirty="0"/>
            </a:p>
            <a:p>
              <a:pPr algn="ctr">
                <a:lnSpc>
                  <a:spcPts val="1260"/>
                </a:lnSpc>
              </a:pPr>
              <a:endParaRPr sz="3500" dirty="0"/>
            </a:p>
            <a:p>
              <a:pPr algn="ctr">
                <a:lnSpc>
                  <a:spcPts val="1260"/>
                </a:lnSpc>
              </a:pPr>
              <a:endParaRPr lang="en-US" sz="3500" dirty="0">
                <a:solidFill>
                  <a:srgbClr val="000000"/>
                </a:solidFill>
                <a:latin typeface="Arimo"/>
              </a:endParaRPr>
            </a:p>
            <a:p>
              <a:pPr>
                <a:lnSpc>
                  <a:spcPts val="4900"/>
                </a:lnSpc>
              </a:pPr>
              <a:r>
                <a:rPr lang="en-US" sz="3500" dirty="0">
                  <a:solidFill>
                    <a:srgbClr val="000000"/>
                  </a:solidFill>
                  <a:latin typeface="Arimo"/>
                </a:rPr>
                <a:t>What is my cross? It is myself – everything about me that I would rather others did not </a:t>
              </a:r>
            </a:p>
            <a:p>
              <a:pPr algn="just">
                <a:lnSpc>
                  <a:spcPts val="4900"/>
                </a:lnSpc>
              </a:pPr>
              <a:r>
                <a:rPr lang="en-US" sz="3500" dirty="0">
                  <a:solidFill>
                    <a:srgbClr val="000000"/>
                  </a:solidFill>
                  <a:latin typeface="Arimo"/>
                </a:rPr>
                <a:t>see. And Jesus, who was without sin, took all that on himself. He bore that.</a:t>
              </a:r>
            </a:p>
            <a:p>
              <a:pPr>
                <a:lnSpc>
                  <a:spcPts val="4900"/>
                </a:lnSpc>
              </a:pPr>
              <a:endParaRPr lang="en-US" sz="3500" dirty="0">
                <a:solidFill>
                  <a:srgbClr val="000000"/>
                </a:solidFill>
                <a:latin typeface="Arimo"/>
              </a:endParaRPr>
            </a:p>
            <a:p>
              <a:pPr algn="ctr">
                <a:lnSpc>
                  <a:spcPts val="1260"/>
                </a:lnSpc>
              </a:pPr>
              <a:endParaRPr lang="en-US" sz="3500" dirty="0">
                <a:solidFill>
                  <a:srgbClr val="000000"/>
                </a:solidFill>
                <a:latin typeface="Arimo"/>
              </a:endParaRPr>
            </a:p>
            <a:p>
              <a:pPr algn="ctr">
                <a:lnSpc>
                  <a:spcPts val="4900"/>
                </a:lnSpc>
              </a:pPr>
              <a:r>
                <a:rPr lang="en-US" sz="3500" dirty="0">
                  <a:solidFill>
                    <a:srgbClr val="000000"/>
                  </a:solidFill>
                  <a:latin typeface="Arimo Bold"/>
                </a:rPr>
                <a:t>Glory be to the Father,</a:t>
              </a:r>
            </a:p>
            <a:p>
              <a:pPr algn="ctr">
                <a:lnSpc>
                  <a:spcPts val="4900"/>
                </a:lnSpc>
              </a:pPr>
              <a:r>
                <a:rPr lang="en-US" sz="3500" dirty="0">
                  <a:solidFill>
                    <a:srgbClr val="000000"/>
                  </a:solidFill>
                  <a:latin typeface="Arimo Bold"/>
                </a:rPr>
                <a:t>and to the Son, and to the Holy Spirit,</a:t>
              </a:r>
            </a:p>
            <a:p>
              <a:pPr algn="ctr">
                <a:lnSpc>
                  <a:spcPts val="4900"/>
                </a:lnSpc>
              </a:pPr>
              <a:r>
                <a:rPr lang="en-US" sz="3500" dirty="0">
                  <a:solidFill>
                    <a:srgbClr val="000000"/>
                  </a:solidFill>
                  <a:latin typeface="Arimo Bold"/>
                </a:rPr>
                <a:t>as it was in the beginning,</a:t>
              </a:r>
            </a:p>
            <a:p>
              <a:pPr algn="ctr">
                <a:lnSpc>
                  <a:spcPts val="4900"/>
                </a:lnSpc>
              </a:pPr>
              <a:r>
                <a:rPr lang="en-US" sz="3500" dirty="0">
                  <a:solidFill>
                    <a:srgbClr val="000000"/>
                  </a:solidFill>
                  <a:latin typeface="Arimo Bold"/>
                </a:rPr>
                <a:t>is now, and ever shall be.</a:t>
              </a:r>
            </a:p>
            <a:p>
              <a:pPr algn="ctr">
                <a:lnSpc>
                  <a:spcPts val="4900"/>
                </a:lnSpc>
              </a:pPr>
              <a:r>
                <a:rPr lang="en-US" sz="3500" dirty="0">
                  <a:solidFill>
                    <a:srgbClr val="000000"/>
                  </a:solidFill>
                  <a:latin typeface="Arimo Bold"/>
                </a:rPr>
                <a:t>Amen.</a:t>
              </a:r>
            </a:p>
            <a:p>
              <a:pPr algn="ctr">
                <a:lnSpc>
                  <a:spcPts val="4900"/>
                </a:lnSpc>
              </a:pPr>
              <a:endParaRPr lang="en-US" sz="3500" dirty="0">
                <a:solidFill>
                  <a:srgbClr val="000000"/>
                </a:solidFill>
                <a:latin typeface="Arimo Bold"/>
              </a:endParaRPr>
            </a:p>
            <a:p>
              <a:pPr algn="ctr">
                <a:lnSpc>
                  <a:spcPts val="4900"/>
                </a:lnSpc>
              </a:pPr>
              <a:endParaRPr lang="en-US" sz="3500" dirty="0">
                <a:solidFill>
                  <a:srgbClr val="000000"/>
                </a:solidFill>
                <a:latin typeface="Arimo Bold"/>
              </a:endParaRPr>
            </a:p>
            <a:p>
              <a:pPr algn="ctr">
                <a:lnSpc>
                  <a:spcPts val="4900"/>
                </a:lnSpc>
              </a:pPr>
              <a:endParaRPr lang="en-US" sz="3500" dirty="0">
                <a:solidFill>
                  <a:srgbClr val="000000"/>
                </a:solidFill>
                <a:latin typeface="Arimo Bold"/>
              </a:endParaRPr>
            </a:p>
            <a:p>
              <a:pPr algn="ctr">
                <a:lnSpc>
                  <a:spcPts val="4759"/>
                </a:lnSpc>
              </a:pPr>
              <a:endParaRPr lang="en-US" sz="3500" dirty="0">
                <a:solidFill>
                  <a:srgbClr val="000000"/>
                </a:solidFill>
                <a:latin typeface="Arimo Bold"/>
              </a:endParaRPr>
            </a:p>
            <a:p>
              <a:pPr algn="ctr">
                <a:lnSpc>
                  <a:spcPts val="4759"/>
                </a:lnSpc>
              </a:pPr>
              <a:r>
                <a:rPr lang="en-US" sz="3399" dirty="0">
                  <a:solidFill>
                    <a:srgbClr val="000000"/>
                  </a:solidFill>
                  <a:latin typeface="Arimo"/>
                </a:rPr>
                <a:t> </a:t>
              </a:r>
            </a:p>
            <a:p>
              <a:pPr algn="ctr">
                <a:lnSpc>
                  <a:spcPts val="3359"/>
                </a:lnSpc>
              </a:pPr>
              <a:endParaRPr lang="en-US" sz="3500" dirty="0">
                <a:solidFill>
                  <a:srgbClr val="000000"/>
                </a:solidFill>
                <a:latin typeface="Arimo"/>
              </a:endParaRPr>
            </a:p>
          </p:txBody>
        </p:sp>
      </p:grpSp>
      <p:sp>
        <p:nvSpPr>
          <p:cNvPr id="6" name="Freeform 6"/>
          <p:cNvSpPr/>
          <p:nvPr/>
        </p:nvSpPr>
        <p:spPr>
          <a:xfrm>
            <a:off x="762000" y="152400"/>
            <a:ext cx="16764000" cy="9982200"/>
          </a:xfrm>
          <a:custGeom>
            <a:avLst/>
            <a:gdLst/>
            <a:ahLst/>
            <a:cxnLst/>
            <a:rect l="l" t="t" r="r" b="b"/>
            <a:pathLst>
              <a:path w="17115147" h="9627270">
                <a:moveTo>
                  <a:pt x="0" y="0"/>
                </a:moveTo>
                <a:lnTo>
                  <a:pt x="17115146" y="0"/>
                </a:lnTo>
                <a:lnTo>
                  <a:pt x="17115146" y="9627270"/>
                </a:lnTo>
                <a:lnTo>
                  <a:pt x="0" y="9627270"/>
                </a:lnTo>
                <a:lnTo>
                  <a:pt x="0" y="0"/>
                </a:lnTo>
                <a:close/>
              </a:path>
            </a:pathLst>
          </a:custGeom>
          <a:blipFill>
            <a:blip r:embed="rId2">
              <a:alphaModFix amt="55000"/>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7686" r="-7686"/>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3. Jesus falls for the </a:t>
            </a:r>
          </a:p>
          <a:p>
            <a:pPr>
              <a:lnSpc>
                <a:spcPts val="12739"/>
              </a:lnSpc>
            </a:pPr>
            <a:r>
              <a:rPr lang="en-US" sz="9099" dirty="0">
                <a:solidFill>
                  <a:srgbClr val="FDFEEC"/>
                </a:solidFill>
                <a:latin typeface="Hatton Light"/>
              </a:rPr>
              <a:t>	 first time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5000"/>
          </a:blip>
          <a:srcRect/>
          <a:stretch>
            <a:fillRect/>
          </a:stretch>
        </p:blipFill>
        <p:spPr>
          <a:xfrm>
            <a:off x="0" y="0"/>
            <a:ext cx="18288000" cy="10287000"/>
          </a:xfrm>
          <a:prstGeom prst="rect">
            <a:avLst/>
          </a:prstGeom>
        </p:spPr>
      </p:pic>
      <p:sp>
        <p:nvSpPr>
          <p:cNvPr id="3" name="TextBox 3"/>
          <p:cNvSpPr txBox="1"/>
          <p:nvPr/>
        </p:nvSpPr>
        <p:spPr>
          <a:xfrm>
            <a:off x="152400" y="190501"/>
            <a:ext cx="17983200" cy="10630667"/>
          </a:xfrm>
          <a:prstGeom prst="rect">
            <a:avLst/>
          </a:prstGeom>
        </p:spPr>
        <p:txBody>
          <a:bodyPr wrap="square" lIns="0" tIns="0" rIns="0" bIns="0" rtlCol="0" anchor="t">
            <a:spAutoFit/>
          </a:bodyPr>
          <a:lstStyle/>
          <a:p>
            <a:pPr>
              <a:lnSpc>
                <a:spcPts val="4899"/>
              </a:lnSpc>
            </a:pPr>
            <a:r>
              <a:rPr lang="en-US" sz="3499" dirty="0">
                <a:solidFill>
                  <a:srgbClr val="000000"/>
                </a:solidFill>
                <a:latin typeface="Arimo"/>
              </a:rPr>
              <a:t>There is no record in the canonical gospels of Jesus falling but clearly he did – the events that are recorded, indicate that.  Remember that the heavy cross piece was tied across his back. He had no means of saving himself but fell straight down flat on to his front, his face against the dirt of the road. The crowd and the soldiers enjoyed the spectacle. The soldiers pulled on the cross piece to get him to his feet, and a few jabs with the butt of their spears encouraged him on his way. </a:t>
            </a:r>
          </a:p>
          <a:p>
            <a:pPr algn="ctr">
              <a:lnSpc>
                <a:spcPts val="2520"/>
              </a:lnSpc>
            </a:pPr>
            <a:endParaRPr lang="en-US" sz="3499" dirty="0">
              <a:solidFill>
                <a:srgbClr val="000000"/>
              </a:solidFill>
              <a:latin typeface="Arimo"/>
            </a:endParaRPr>
          </a:p>
          <a:p>
            <a:pPr>
              <a:lnSpc>
                <a:spcPts val="4899"/>
              </a:lnSpc>
            </a:pPr>
            <a:r>
              <a:rPr lang="en-US" sz="3499" dirty="0">
                <a:solidFill>
                  <a:srgbClr val="000000"/>
                </a:solidFill>
                <a:latin typeface="Arimo"/>
              </a:rPr>
              <a:t>We find the whole concept of Jesus falling so difficult to grasp. This is God – how can he fall? But Jesus is also a true man, and people fall. How often do I fall, fall even below my own standards? So how often do I fall below the standards of my </a:t>
            </a:r>
            <a:r>
              <a:rPr lang="en-US" sz="3499" dirty="0" err="1">
                <a:solidFill>
                  <a:srgbClr val="000000"/>
                </a:solidFill>
                <a:latin typeface="Arimo"/>
              </a:rPr>
              <a:t>Saviour</a:t>
            </a:r>
            <a:r>
              <a:rPr lang="en-US" sz="3499" dirty="0">
                <a:solidFill>
                  <a:srgbClr val="000000"/>
                </a:solidFill>
                <a:latin typeface="Arimo"/>
              </a:rPr>
              <a:t>? But the real question is, “do I then get up and go on?” Do I persist, or just give up?   </a:t>
            </a:r>
          </a:p>
          <a:p>
            <a:pPr>
              <a:lnSpc>
                <a:spcPts val="2520"/>
              </a:lnSpc>
            </a:pPr>
            <a:endParaRPr lang="en-US" sz="3499" dirty="0">
              <a:solidFill>
                <a:srgbClr val="000000"/>
              </a:solidFill>
              <a:latin typeface="Arimo"/>
            </a:endParaRPr>
          </a:p>
          <a:p>
            <a:pPr algn="ctr">
              <a:lnSpc>
                <a:spcPts val="4899"/>
              </a:lnSpc>
            </a:pPr>
            <a:r>
              <a:rPr lang="en-US" sz="3499" dirty="0">
                <a:solidFill>
                  <a:srgbClr val="000000"/>
                </a:solidFill>
                <a:latin typeface="Arimo Bold"/>
              </a:rPr>
              <a:t>Glory be to the Father,</a:t>
            </a:r>
          </a:p>
          <a:p>
            <a:pPr algn="ctr">
              <a:lnSpc>
                <a:spcPts val="4899"/>
              </a:lnSpc>
            </a:pPr>
            <a:r>
              <a:rPr lang="en-US" sz="3499" dirty="0">
                <a:solidFill>
                  <a:srgbClr val="000000"/>
                </a:solidFill>
                <a:latin typeface="Arimo Bold"/>
              </a:rPr>
              <a:t>and to the Son, and to the Holy Spirit,</a:t>
            </a:r>
          </a:p>
          <a:p>
            <a:pPr algn="ctr">
              <a:lnSpc>
                <a:spcPts val="4899"/>
              </a:lnSpc>
            </a:pPr>
            <a:r>
              <a:rPr lang="en-US" sz="3499" dirty="0">
                <a:solidFill>
                  <a:srgbClr val="000000"/>
                </a:solidFill>
                <a:latin typeface="Arimo Bold"/>
              </a:rPr>
              <a:t>as it was in the beginning,</a:t>
            </a:r>
          </a:p>
          <a:p>
            <a:pPr algn="ctr">
              <a:lnSpc>
                <a:spcPts val="4899"/>
              </a:lnSpc>
            </a:pPr>
            <a:r>
              <a:rPr lang="en-US" sz="3499" dirty="0">
                <a:solidFill>
                  <a:srgbClr val="000000"/>
                </a:solidFill>
                <a:latin typeface="Arimo Bold"/>
              </a:rPr>
              <a:t>is now, and ever shall be.</a:t>
            </a:r>
          </a:p>
          <a:p>
            <a:pPr algn="ctr">
              <a:lnSpc>
                <a:spcPts val="4899"/>
              </a:lnSpc>
            </a:pPr>
            <a:r>
              <a:rPr lang="en-US" sz="3499" dirty="0">
                <a:solidFill>
                  <a:srgbClr val="000000"/>
                </a:solidFill>
                <a:latin typeface="Arimo Bold"/>
              </a:rPr>
              <a:t>Amen.</a:t>
            </a:r>
          </a:p>
          <a:p>
            <a:pPr algn="ctr">
              <a:lnSpc>
                <a:spcPts val="4759"/>
              </a:lnSpc>
            </a:pPr>
            <a:endParaRPr lang="en-US" sz="3499" dirty="0">
              <a:solidFill>
                <a:srgbClr val="000000"/>
              </a:solidFill>
              <a:latin typeface="Arimo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5124" r="-5124"/>
            </a:stretch>
          </a:blipFill>
        </p:spPr>
      </p:sp>
      <p:sp>
        <p:nvSpPr>
          <p:cNvPr id="6" name="TextBox 6"/>
          <p:cNvSpPr txBox="1"/>
          <p:nvPr/>
        </p:nvSpPr>
        <p:spPr>
          <a:xfrm>
            <a:off x="5871732" y="3406819"/>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4. Jesus meets his 	  	 		 Mother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1302142"/>
            <a:ext cx="18059400" cy="9099158"/>
          </a:xfrm>
          <a:prstGeom prst="rect">
            <a:avLst/>
          </a:prstGeom>
        </p:spPr>
        <p:txBody>
          <a:bodyPr wrap="square" lIns="0" tIns="0" rIns="0" bIns="0" rtlCol="0" anchor="t">
            <a:spAutoFit/>
          </a:bodyPr>
          <a:lstStyle/>
          <a:p>
            <a:pPr>
              <a:lnSpc>
                <a:spcPts val="5099"/>
              </a:lnSpc>
            </a:pPr>
            <a:r>
              <a:rPr lang="en-US" sz="3500" dirty="0">
                <a:solidFill>
                  <a:srgbClr val="000000"/>
                </a:solidFill>
                <a:latin typeface="Arimo"/>
              </a:rPr>
              <a:t>Mary has been told that Jesus has been condemned to death and is on his way to Calvary. She hurries down the side street and meets the main road as he comes in sight. </a:t>
            </a:r>
          </a:p>
          <a:p>
            <a:pPr algn="ctr">
              <a:lnSpc>
                <a:spcPts val="5099"/>
              </a:lnSpc>
            </a:pPr>
            <a:endParaRPr lang="en-US" sz="3500" dirty="0">
              <a:solidFill>
                <a:srgbClr val="000000"/>
              </a:solidFill>
              <a:latin typeface="Arimo"/>
            </a:endParaRPr>
          </a:p>
          <a:p>
            <a:pPr>
              <a:lnSpc>
                <a:spcPts val="5099"/>
              </a:lnSpc>
            </a:pPr>
            <a:r>
              <a:rPr lang="en-US" sz="3500" dirty="0">
                <a:solidFill>
                  <a:srgbClr val="000000"/>
                </a:solidFill>
                <a:latin typeface="Arimo"/>
              </a:rPr>
              <a:t>He totters towards her, arms outstretched, bending under the weight of the cross, his lacerated back casting reluctant gouts of blood at every step. This is her son, her star, the one all Galilee has been talking about. Simeon’s blessing, which gave her such joy all those years ago and which seemed to be coming true, was that Jesus was destined for the fall and rise of many in Israel. But he also prophesied that a sword would pierce her heart too.  </a:t>
            </a:r>
          </a:p>
          <a:p>
            <a:pPr algn="ctr">
              <a:lnSpc>
                <a:spcPts val="5099"/>
              </a:lnSpc>
            </a:pPr>
            <a:endParaRPr lang="en-US" sz="3500" dirty="0">
              <a:solidFill>
                <a:srgbClr val="000000"/>
              </a:solidFill>
              <a:latin typeface="Arimo"/>
            </a:endParaRPr>
          </a:p>
          <a:p>
            <a:pPr>
              <a:lnSpc>
                <a:spcPts val="5099"/>
              </a:lnSpc>
            </a:pPr>
            <a:r>
              <a:rPr lang="en-US" sz="3500" dirty="0">
                <a:solidFill>
                  <a:srgbClr val="000000"/>
                </a:solidFill>
                <a:latin typeface="Arimo"/>
              </a:rPr>
              <a:t>Now she feels the thrust of that sword. Their eyes meet. Strength – love – flows  between them. All she can do is to follow him wordlessly, joining him and his Father in the journey to Calvary.</a:t>
            </a:r>
          </a:p>
          <a:p>
            <a:pPr algn="ctr">
              <a:lnSpc>
                <a:spcPts val="5099"/>
              </a:lnSpc>
            </a:pPr>
            <a:endParaRPr lang="en-US" sz="3642" dirty="0">
              <a:solidFill>
                <a:srgbClr val="000000"/>
              </a:solidFill>
              <a:latin typeface="Arimo"/>
            </a:endParaRPr>
          </a:p>
          <a:p>
            <a:pPr algn="ctr">
              <a:lnSpc>
                <a:spcPts val="5099"/>
              </a:lnSpc>
            </a:pPr>
            <a:endParaRPr lang="en-US" sz="3642" dirty="0">
              <a:solidFill>
                <a:srgbClr val="000000"/>
              </a:solidFill>
              <a:latin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344233" y="1377950"/>
            <a:ext cx="17599533" cy="7435850"/>
          </a:xfrm>
          <a:prstGeom prst="rect">
            <a:avLst/>
          </a:prstGeom>
        </p:spPr>
        <p:txBody>
          <a:bodyPr lIns="0" tIns="0" rIns="0" bIns="0" rtlCol="0" anchor="t">
            <a:spAutoFit/>
          </a:bodyPr>
          <a:lstStyle/>
          <a:p>
            <a:pPr>
              <a:lnSpc>
                <a:spcPts val="4900"/>
              </a:lnSpc>
            </a:pPr>
            <a:r>
              <a:rPr lang="en-US" sz="3500" dirty="0">
                <a:solidFill>
                  <a:srgbClr val="000000"/>
                </a:solidFill>
                <a:latin typeface="Arimo Italics"/>
              </a:rPr>
              <a:t>Like Mary, I too am sometimes helpless. Do I choose to walk through the horror? Or do I just run away and hide, try to hide from the hurt, and hide from myself?</a:t>
            </a:r>
          </a:p>
          <a:p>
            <a:pPr algn="ctr">
              <a:lnSpc>
                <a:spcPts val="4900"/>
              </a:lnSpc>
            </a:pPr>
            <a:endParaRPr lang="en-US" sz="3500" dirty="0">
              <a:solidFill>
                <a:srgbClr val="000000"/>
              </a:solidFill>
              <a:latin typeface="Arimo Italics"/>
            </a:endParaRPr>
          </a:p>
          <a:p>
            <a:pPr algn="ctr">
              <a:lnSpc>
                <a:spcPts val="4900"/>
              </a:lnSpc>
            </a:pPr>
            <a:r>
              <a:rPr lang="en-US" sz="3500" dirty="0">
                <a:solidFill>
                  <a:srgbClr val="000000"/>
                </a:solidFill>
                <a:latin typeface="Arimo Bold"/>
              </a:rPr>
              <a:t>Hail Mary, full of grace.</a:t>
            </a:r>
          </a:p>
          <a:p>
            <a:pPr algn="ctr">
              <a:lnSpc>
                <a:spcPts val="4900"/>
              </a:lnSpc>
            </a:pPr>
            <a:r>
              <a:rPr lang="en-US" sz="3500" dirty="0">
                <a:solidFill>
                  <a:srgbClr val="000000"/>
                </a:solidFill>
                <a:latin typeface="Arimo Bold"/>
              </a:rPr>
              <a:t>The Lord is with thee.</a:t>
            </a:r>
          </a:p>
          <a:p>
            <a:pPr algn="ctr">
              <a:lnSpc>
                <a:spcPts val="4900"/>
              </a:lnSpc>
            </a:pPr>
            <a:r>
              <a:rPr lang="en-US" sz="3500" dirty="0">
                <a:solidFill>
                  <a:srgbClr val="000000"/>
                </a:solidFill>
                <a:latin typeface="Arimo Bold"/>
              </a:rPr>
              <a:t>Blessed art thou among women</a:t>
            </a:r>
          </a:p>
          <a:p>
            <a:pPr algn="ctr">
              <a:lnSpc>
                <a:spcPts val="4900"/>
              </a:lnSpc>
            </a:pPr>
            <a:r>
              <a:rPr lang="en-US" sz="3500" dirty="0">
                <a:solidFill>
                  <a:srgbClr val="000000"/>
                </a:solidFill>
                <a:latin typeface="Arimo Bold"/>
              </a:rPr>
              <a:t>and blessed is the fruit of thy womb, Jesus.</a:t>
            </a:r>
          </a:p>
          <a:p>
            <a:pPr algn="ctr">
              <a:lnSpc>
                <a:spcPts val="4900"/>
              </a:lnSpc>
            </a:pPr>
            <a:r>
              <a:rPr lang="en-US" sz="3500" dirty="0">
                <a:solidFill>
                  <a:srgbClr val="000000"/>
                </a:solidFill>
                <a:latin typeface="Arimo Bold"/>
              </a:rPr>
              <a:t>Holy Mary, mother of God,</a:t>
            </a:r>
          </a:p>
          <a:p>
            <a:pPr algn="ctr">
              <a:lnSpc>
                <a:spcPts val="4900"/>
              </a:lnSpc>
            </a:pPr>
            <a:r>
              <a:rPr lang="en-US" sz="3500" dirty="0">
                <a:solidFill>
                  <a:srgbClr val="000000"/>
                </a:solidFill>
                <a:latin typeface="Arimo Bold"/>
              </a:rPr>
              <a:t>pray for us sinners, now, </a:t>
            </a:r>
          </a:p>
          <a:p>
            <a:pPr algn="ctr">
              <a:lnSpc>
                <a:spcPts val="4900"/>
              </a:lnSpc>
            </a:pPr>
            <a:r>
              <a:rPr lang="en-US" sz="3500" dirty="0">
                <a:solidFill>
                  <a:srgbClr val="000000"/>
                </a:solidFill>
                <a:latin typeface="Arimo Bold"/>
              </a:rPr>
              <a:t>and at the hour of our death.</a:t>
            </a:r>
          </a:p>
          <a:p>
            <a:pPr algn="ctr">
              <a:lnSpc>
                <a:spcPts val="4900"/>
              </a:lnSpc>
            </a:pPr>
            <a:r>
              <a:rPr lang="en-US" sz="3500" dirty="0">
                <a:solidFill>
                  <a:srgbClr val="000000"/>
                </a:solidFill>
                <a:latin typeface="Arimo Bold"/>
              </a:rPr>
              <a:t>Amen.</a:t>
            </a:r>
          </a:p>
          <a:p>
            <a:pPr algn="ctr">
              <a:lnSpc>
                <a:spcPts val="4900"/>
              </a:lnSpc>
            </a:pPr>
            <a:endParaRPr lang="en-US" sz="3500" dirty="0">
              <a:solidFill>
                <a:srgbClr val="000000"/>
              </a:solidFill>
              <a:latin typeface="Arimo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5124" r="-5124"/>
            </a:stretch>
          </a:blipFill>
        </p:spPr>
      </p:sp>
      <p:sp>
        <p:nvSpPr>
          <p:cNvPr id="6" name="TextBox 6"/>
          <p:cNvSpPr txBox="1"/>
          <p:nvPr/>
        </p:nvSpPr>
        <p:spPr>
          <a:xfrm>
            <a:off x="5871732" y="2587302"/>
            <a:ext cx="12186088" cy="4855220"/>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5. Simon of Cyrene is 		 compelled to carry 		 the cross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5000"/>
          </a:blip>
          <a:srcRect/>
          <a:stretch>
            <a:fillRect/>
          </a:stretch>
        </p:blipFill>
        <p:spPr>
          <a:xfrm>
            <a:off x="0" y="0"/>
            <a:ext cx="18288000" cy="10287000"/>
          </a:xfrm>
          <a:prstGeom prst="rect">
            <a:avLst/>
          </a:prstGeom>
        </p:spPr>
      </p:pic>
      <p:sp>
        <p:nvSpPr>
          <p:cNvPr id="3" name="TextBox 3"/>
          <p:cNvSpPr txBox="1"/>
          <p:nvPr/>
        </p:nvSpPr>
        <p:spPr>
          <a:xfrm>
            <a:off x="202429" y="171223"/>
            <a:ext cx="18016492" cy="10640285"/>
          </a:xfrm>
          <a:prstGeom prst="rect">
            <a:avLst/>
          </a:prstGeom>
        </p:spPr>
        <p:txBody>
          <a:bodyPr lIns="0" tIns="0" rIns="0" bIns="0" rtlCol="0" anchor="t">
            <a:spAutoFit/>
          </a:bodyPr>
          <a:lstStyle/>
          <a:p>
            <a:pPr algn="ctr">
              <a:lnSpc>
                <a:spcPts val="4899"/>
              </a:lnSpc>
            </a:pPr>
            <a:r>
              <a:rPr lang="en-US" sz="3499" dirty="0">
                <a:solidFill>
                  <a:srgbClr val="000000"/>
                </a:solidFill>
                <a:latin typeface="Arimo Bold"/>
              </a:rPr>
              <a:t>“They enlisted a passer-by, Simon of Cyrene, father of Alexander and Rufus, who was coming in from the country, to carry his cross.”</a:t>
            </a:r>
          </a:p>
          <a:p>
            <a:pPr>
              <a:lnSpc>
                <a:spcPts val="2520"/>
              </a:lnSpc>
            </a:pPr>
            <a:endParaRPr lang="en-US" sz="3499" dirty="0">
              <a:solidFill>
                <a:srgbClr val="000000"/>
              </a:solidFill>
              <a:latin typeface="Arimo Bold"/>
            </a:endParaRPr>
          </a:p>
          <a:p>
            <a:pPr>
              <a:lnSpc>
                <a:spcPts val="4899"/>
              </a:lnSpc>
            </a:pPr>
            <a:r>
              <a:rPr lang="en-US" sz="3499" dirty="0">
                <a:solidFill>
                  <a:srgbClr val="000000"/>
                </a:solidFill>
                <a:latin typeface="Arimo"/>
              </a:rPr>
              <a:t>We know almost nothing about Simon, but he must have been a big man to have been picked for the job. Cyrene was in North Africa, so Simon may well have been black – was that why he was picked? Had he come over for the festival? Or had he come to live somewhere outside Jerusalem – was he a farmer? The soldiers are clearly worried that they aren’t going to get Jesus to Calvary alive, so he needs to be relieved of the cross. It’s an act of pragmatism, not compassion. A Roman soldier could compel anyone to carry anything for a distance of a mile. Why not a cross? They probably thought it was funny. </a:t>
            </a:r>
          </a:p>
          <a:p>
            <a:pPr>
              <a:lnSpc>
                <a:spcPts val="2520"/>
              </a:lnSpc>
            </a:pPr>
            <a:endParaRPr lang="en-US" sz="3499" dirty="0">
              <a:solidFill>
                <a:srgbClr val="000000"/>
              </a:solidFill>
              <a:latin typeface="Arimo"/>
            </a:endParaRPr>
          </a:p>
          <a:p>
            <a:pPr>
              <a:lnSpc>
                <a:spcPts val="4899"/>
              </a:lnSpc>
            </a:pPr>
            <a:r>
              <a:rPr lang="en-US" sz="3499" dirty="0">
                <a:solidFill>
                  <a:srgbClr val="000000"/>
                </a:solidFill>
                <a:latin typeface="Arimo"/>
              </a:rPr>
              <a:t>But Simon must have been appalled. Such indignity, such humiliation, heaped on someone whose only fault was to happen to pass by. With his arrival at Calvary Simon passes out of history, but his sons Alexander and Rufus both became Christians, so we can deduce that something clearly happened to Simon on the journey. What started as humiliation, indignation and probably hatred of the hapless prisoner as well of the soldiers became something very different.</a:t>
            </a:r>
          </a:p>
          <a:p>
            <a:pPr algn="ctr">
              <a:lnSpc>
                <a:spcPts val="4899"/>
              </a:lnSpc>
            </a:pPr>
            <a:endParaRPr lang="en-US" sz="3499" dirty="0">
              <a:solidFill>
                <a:srgbClr val="000000"/>
              </a:solidFill>
              <a:latin typeface="Arim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1333500"/>
            <a:ext cx="17830800" cy="5562600"/>
          </a:xfrm>
          <a:prstGeom prst="rect">
            <a:avLst/>
          </a:prstGeom>
        </p:spPr>
        <p:txBody>
          <a:bodyPr wrap="square" lIns="0" tIns="0" rIns="0" bIns="0" rtlCol="0" anchor="t">
            <a:spAutoFit/>
          </a:bodyPr>
          <a:lstStyle/>
          <a:p>
            <a:pPr algn="just">
              <a:lnSpc>
                <a:spcPts val="4899"/>
              </a:lnSpc>
            </a:pPr>
            <a:r>
              <a:rPr lang="en-US" sz="3499" dirty="0">
                <a:solidFill>
                  <a:srgbClr val="000000"/>
                </a:solidFill>
                <a:latin typeface="Arimo Italics"/>
              </a:rPr>
              <a:t>What happens to me when I carry the cross? Do I get stuck on the righteous anger, or do I too develop love, good from evil?</a:t>
            </a:r>
          </a:p>
          <a:p>
            <a:pPr algn="just">
              <a:lnSpc>
                <a:spcPts val="4899"/>
              </a:lnSpc>
            </a:pPr>
            <a:endParaRPr lang="en-US" sz="3499" dirty="0">
              <a:solidFill>
                <a:srgbClr val="000000"/>
              </a:solidFill>
              <a:latin typeface="Arimo Italics"/>
            </a:endParaRPr>
          </a:p>
          <a:p>
            <a:pPr algn="ctr">
              <a:lnSpc>
                <a:spcPts val="4899"/>
              </a:lnSpc>
            </a:pPr>
            <a:r>
              <a:rPr lang="en-US" sz="3499" dirty="0">
                <a:solidFill>
                  <a:srgbClr val="000000"/>
                </a:solidFill>
                <a:latin typeface="Arimo Bold"/>
              </a:rPr>
              <a:t>Glory be to the Father,</a:t>
            </a:r>
          </a:p>
          <a:p>
            <a:pPr algn="ctr">
              <a:lnSpc>
                <a:spcPts val="4899"/>
              </a:lnSpc>
            </a:pPr>
            <a:r>
              <a:rPr lang="en-US" sz="3499" dirty="0">
                <a:solidFill>
                  <a:srgbClr val="000000"/>
                </a:solidFill>
                <a:latin typeface="Arimo Bold"/>
              </a:rPr>
              <a:t>and to the Son, and to the Holy Spirit,</a:t>
            </a:r>
          </a:p>
          <a:p>
            <a:pPr algn="ctr">
              <a:lnSpc>
                <a:spcPts val="4899"/>
              </a:lnSpc>
            </a:pPr>
            <a:r>
              <a:rPr lang="en-US" sz="3499" dirty="0">
                <a:solidFill>
                  <a:srgbClr val="000000"/>
                </a:solidFill>
                <a:latin typeface="Arimo Bold"/>
              </a:rPr>
              <a:t>as it was in the beginning,</a:t>
            </a:r>
          </a:p>
          <a:p>
            <a:pPr algn="ctr">
              <a:lnSpc>
                <a:spcPts val="4899"/>
              </a:lnSpc>
            </a:pPr>
            <a:r>
              <a:rPr lang="en-US" sz="3499" dirty="0">
                <a:solidFill>
                  <a:srgbClr val="000000"/>
                </a:solidFill>
                <a:latin typeface="Arimo Bold"/>
              </a:rPr>
              <a:t>is now, and ever shall be.</a:t>
            </a:r>
          </a:p>
          <a:p>
            <a:pPr algn="ctr">
              <a:lnSpc>
                <a:spcPts val="4899"/>
              </a:lnSpc>
            </a:pPr>
            <a:r>
              <a:rPr lang="en-US" sz="3499" dirty="0">
                <a:solidFill>
                  <a:srgbClr val="000000"/>
                </a:solidFill>
                <a:latin typeface="Arimo Bold"/>
              </a:rPr>
              <a:t>Amen.</a:t>
            </a:r>
          </a:p>
          <a:p>
            <a:pPr algn="just">
              <a:lnSpc>
                <a:spcPts val="4899"/>
              </a:lnSpc>
            </a:pPr>
            <a:endParaRPr lang="en-US" sz="3499" dirty="0">
              <a:solidFill>
                <a:srgbClr val="000000"/>
              </a:solidFill>
              <a:latin typeface="Arimo 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6672303"/>
            <a:chOff x="0" y="0"/>
            <a:chExt cx="13438675" cy="88964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7581900"/>
            </a:xfrm>
            <a:prstGeom prst="rect">
              <a:avLst/>
            </a:prstGeom>
          </p:spPr>
          <p:txBody>
            <a:bodyPr lIns="0" tIns="0" rIns="0" bIns="0" rtlCol="0" anchor="t">
              <a:spAutoFit/>
            </a:bodyPr>
            <a:lstStyle/>
            <a:p>
              <a:pPr algn="r">
                <a:lnSpc>
                  <a:spcPts val="14400"/>
                </a:lnSpc>
              </a:pPr>
              <a:endParaRPr dirty="0"/>
            </a:p>
            <a:p>
              <a:pPr>
                <a:lnSpc>
                  <a:spcPts val="14400"/>
                </a:lnSpc>
              </a:pPr>
              <a:r>
                <a:rPr lang="en-US" sz="12000" dirty="0">
                  <a:solidFill>
                    <a:srgbClr val="FDFEEC"/>
                  </a:solidFill>
                  <a:latin typeface="Old Standard"/>
                </a:rPr>
                <a:t>About The Stations </a:t>
              </a: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27412" t="-16334" r="-25246" b="-14819"/>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6917" r="-6917"/>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6. Veronica wipes the 		  face of Jesus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1125570"/>
            <a:ext cx="17907000" cy="8742330"/>
          </a:xfrm>
          <a:prstGeom prst="rect">
            <a:avLst/>
          </a:prstGeom>
        </p:spPr>
        <p:txBody>
          <a:bodyPr wrap="square" lIns="0" tIns="0" rIns="0" bIns="0" rtlCol="0" anchor="t">
            <a:spAutoFit/>
          </a:bodyPr>
          <a:lstStyle/>
          <a:p>
            <a:pPr>
              <a:lnSpc>
                <a:spcPts val="4899"/>
              </a:lnSpc>
            </a:pPr>
            <a:r>
              <a:rPr lang="en-US" sz="3499" dirty="0">
                <a:solidFill>
                  <a:srgbClr val="000000"/>
                </a:solidFill>
                <a:latin typeface="Arimo"/>
              </a:rPr>
              <a:t>Eusebius, the church’s first historian, says that Veronica was the woman whom Jesus cured of a </a:t>
            </a:r>
            <a:r>
              <a:rPr lang="en-US" sz="3499" dirty="0" err="1">
                <a:solidFill>
                  <a:srgbClr val="000000"/>
                </a:solidFill>
                <a:latin typeface="Arimo"/>
              </a:rPr>
              <a:t>haemorrhage</a:t>
            </a:r>
            <a:r>
              <a:rPr lang="en-US" sz="3499" dirty="0">
                <a:solidFill>
                  <a:srgbClr val="000000"/>
                </a:solidFill>
                <a:latin typeface="Arimo"/>
              </a:rPr>
              <a:t>. If so, then Veronica had every reason to love him, for he did not simply cure her of an illness but restored her to her place in Jewish society, stopping the flow of blood which Jews held to be ritually unclean.</a:t>
            </a:r>
          </a:p>
          <a:p>
            <a:pPr algn="ctr">
              <a:lnSpc>
                <a:spcPts val="4899"/>
              </a:lnSpc>
            </a:pPr>
            <a:endParaRPr lang="en-US" sz="3499" dirty="0">
              <a:solidFill>
                <a:srgbClr val="000000"/>
              </a:solidFill>
              <a:latin typeface="Arimo"/>
            </a:endParaRPr>
          </a:p>
          <a:p>
            <a:pPr>
              <a:lnSpc>
                <a:spcPts val="4899"/>
              </a:lnSpc>
            </a:pPr>
            <a:r>
              <a:rPr lang="en-US" sz="3499" dirty="0">
                <a:solidFill>
                  <a:srgbClr val="000000"/>
                </a:solidFill>
                <a:latin typeface="Arimo"/>
              </a:rPr>
              <a:t>She sees him coming down the road and is filled with compassion, with love. But what can she do to help? She does the simplest thing. Darting between the soldiers, she runs to Jesus and wipes his face, wipes it of the spittle, the sweat, the dirt of the road on which he has fallen. </a:t>
            </a:r>
          </a:p>
          <a:p>
            <a:pPr algn="ctr">
              <a:lnSpc>
                <a:spcPts val="4899"/>
              </a:lnSpc>
            </a:pPr>
            <a:endParaRPr lang="en-US" sz="3499" dirty="0">
              <a:solidFill>
                <a:srgbClr val="000000"/>
              </a:solidFill>
              <a:latin typeface="Arimo"/>
            </a:endParaRPr>
          </a:p>
          <a:p>
            <a:pPr>
              <a:lnSpc>
                <a:spcPts val="4899"/>
              </a:lnSpc>
            </a:pPr>
            <a:r>
              <a:rPr lang="en-US" sz="3499" dirty="0">
                <a:solidFill>
                  <a:srgbClr val="000000"/>
                </a:solidFill>
                <a:latin typeface="Arimo"/>
              </a:rPr>
              <a:t>The relief is temporary, but it is real. She has not risked the wrath of the soldiers for nothing. And tradition says that Veronica is rewarded by the image of Jesus’ face left on the cloth.</a:t>
            </a:r>
          </a:p>
          <a:p>
            <a:pPr algn="ctr">
              <a:lnSpc>
                <a:spcPts val="4899"/>
              </a:lnSpc>
            </a:pPr>
            <a:endParaRPr lang="en-US" sz="3499" dirty="0">
              <a:solidFill>
                <a:srgbClr val="000000"/>
              </a:solidFill>
              <a:latin typeface="Arim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76200" y="1163125"/>
            <a:ext cx="18059400" cy="7485575"/>
          </a:xfrm>
          <a:prstGeom prst="rect">
            <a:avLst/>
          </a:prstGeom>
        </p:spPr>
        <p:txBody>
          <a:bodyPr wrap="square" lIns="0" tIns="0" rIns="0" bIns="0" rtlCol="0" anchor="t">
            <a:spAutoFit/>
          </a:bodyPr>
          <a:lstStyle/>
          <a:p>
            <a:pPr>
              <a:lnSpc>
                <a:spcPts val="4899"/>
              </a:lnSpc>
            </a:pPr>
            <a:r>
              <a:rPr lang="en-US" sz="3499" dirty="0">
                <a:solidFill>
                  <a:srgbClr val="000000"/>
                </a:solidFill>
                <a:latin typeface="Arimo Italics"/>
              </a:rPr>
              <a:t> When the great thing cannot be done, do I do the little thing, the simple thing? For our</a:t>
            </a:r>
          </a:p>
          <a:p>
            <a:pPr>
              <a:lnSpc>
                <a:spcPts val="4899"/>
              </a:lnSpc>
            </a:pPr>
            <a:r>
              <a:rPr lang="en-US" sz="3499" dirty="0">
                <a:solidFill>
                  <a:srgbClr val="000000"/>
                </a:solidFill>
                <a:latin typeface="Arimo Italics"/>
              </a:rPr>
              <a:t> acts of compassion, acts of love, are marked by the imprint of Jesus’ face on our lives.</a:t>
            </a:r>
          </a:p>
          <a:p>
            <a:pPr algn="ctr">
              <a:lnSpc>
                <a:spcPts val="4899"/>
              </a:lnSpc>
            </a:pPr>
            <a:endParaRPr lang="en-US" sz="3499" dirty="0">
              <a:solidFill>
                <a:srgbClr val="000000"/>
              </a:solidFill>
              <a:latin typeface="Arimo Italics"/>
            </a:endParaRPr>
          </a:p>
          <a:p>
            <a:pPr algn="ctr">
              <a:lnSpc>
                <a:spcPts val="4899"/>
              </a:lnSpc>
            </a:pPr>
            <a:r>
              <a:rPr lang="en-US" sz="3499" dirty="0">
                <a:solidFill>
                  <a:srgbClr val="000000"/>
                </a:solidFill>
                <a:latin typeface="Arimo Bold"/>
              </a:rPr>
              <a:t>Hail Mary, full of grace.</a:t>
            </a:r>
          </a:p>
          <a:p>
            <a:pPr algn="ctr">
              <a:lnSpc>
                <a:spcPts val="4899"/>
              </a:lnSpc>
            </a:pPr>
            <a:r>
              <a:rPr lang="en-US" sz="3499" dirty="0">
                <a:solidFill>
                  <a:srgbClr val="000000"/>
                </a:solidFill>
                <a:latin typeface="Arimo Bold"/>
              </a:rPr>
              <a:t>The Lord is with thee.</a:t>
            </a:r>
          </a:p>
          <a:p>
            <a:pPr algn="ctr">
              <a:lnSpc>
                <a:spcPts val="4899"/>
              </a:lnSpc>
            </a:pPr>
            <a:r>
              <a:rPr lang="en-US" sz="3499" dirty="0">
                <a:solidFill>
                  <a:srgbClr val="000000"/>
                </a:solidFill>
                <a:latin typeface="Arimo Bold"/>
              </a:rPr>
              <a:t>Blessed art thou among women</a:t>
            </a:r>
          </a:p>
          <a:p>
            <a:pPr algn="ctr">
              <a:lnSpc>
                <a:spcPts val="4899"/>
              </a:lnSpc>
            </a:pPr>
            <a:r>
              <a:rPr lang="en-US" sz="3499" dirty="0">
                <a:solidFill>
                  <a:srgbClr val="000000"/>
                </a:solidFill>
                <a:latin typeface="Arimo Bold"/>
              </a:rPr>
              <a:t>and blessed is the fruit of thy womb, Jesus.</a:t>
            </a:r>
          </a:p>
          <a:p>
            <a:pPr algn="ctr">
              <a:lnSpc>
                <a:spcPts val="4899"/>
              </a:lnSpc>
            </a:pPr>
            <a:r>
              <a:rPr lang="en-US" sz="3499" dirty="0">
                <a:solidFill>
                  <a:srgbClr val="000000"/>
                </a:solidFill>
                <a:latin typeface="Arimo Bold"/>
              </a:rPr>
              <a:t>Holy Mary, mother of God,</a:t>
            </a:r>
          </a:p>
          <a:p>
            <a:pPr algn="ctr">
              <a:lnSpc>
                <a:spcPts val="4899"/>
              </a:lnSpc>
            </a:pPr>
            <a:r>
              <a:rPr lang="en-US" sz="3499" dirty="0">
                <a:solidFill>
                  <a:srgbClr val="000000"/>
                </a:solidFill>
                <a:latin typeface="Arimo Bold"/>
              </a:rPr>
              <a:t>pray for us sinners, now, </a:t>
            </a:r>
          </a:p>
          <a:p>
            <a:pPr algn="ctr">
              <a:lnSpc>
                <a:spcPts val="4899"/>
              </a:lnSpc>
            </a:pPr>
            <a:r>
              <a:rPr lang="en-US" sz="3499" dirty="0">
                <a:solidFill>
                  <a:srgbClr val="000000"/>
                </a:solidFill>
                <a:latin typeface="Arimo Bold"/>
              </a:rPr>
              <a:t>and at the hour of our death.</a:t>
            </a:r>
          </a:p>
          <a:p>
            <a:pPr algn="ctr">
              <a:lnSpc>
                <a:spcPts val="4899"/>
              </a:lnSpc>
            </a:pPr>
            <a:r>
              <a:rPr lang="en-US" sz="3499" dirty="0">
                <a:solidFill>
                  <a:srgbClr val="000000"/>
                </a:solidFill>
                <a:latin typeface="Arimo Bold"/>
              </a:rPr>
              <a:t>Amen.</a:t>
            </a:r>
          </a:p>
          <a:p>
            <a:pPr algn="ctr">
              <a:lnSpc>
                <a:spcPts val="4899"/>
              </a:lnSpc>
            </a:pPr>
            <a:endParaRPr lang="en-US" sz="3499" dirty="0">
              <a:solidFill>
                <a:srgbClr val="000000"/>
              </a:solidFill>
              <a:latin typeface="Arimo Bo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6917" r="-6917"/>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7.	Jesus falls a second 		time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973170"/>
            <a:ext cx="18059400" cy="8742330"/>
          </a:xfrm>
          <a:prstGeom prst="rect">
            <a:avLst/>
          </a:prstGeom>
        </p:spPr>
        <p:txBody>
          <a:bodyPr wrap="square" lIns="0" tIns="0" rIns="0" bIns="0" rtlCol="0" anchor="t">
            <a:spAutoFit/>
          </a:bodyPr>
          <a:lstStyle/>
          <a:p>
            <a:pPr>
              <a:lnSpc>
                <a:spcPts val="4899"/>
              </a:lnSpc>
            </a:pPr>
            <a:r>
              <a:rPr lang="en-US" sz="3499" dirty="0">
                <a:solidFill>
                  <a:srgbClr val="000000"/>
                </a:solidFill>
                <a:latin typeface="Arimo"/>
              </a:rPr>
              <a:t>Jesus is no longer carrying the cross, but he is very weak. We cannot know what emotional and psychological strain he is under, but we know he has been up all night, pushed from one tribunal to another, tried for his life. He has been scourged, and men commonly died beneath the scourge. </a:t>
            </a:r>
          </a:p>
          <a:p>
            <a:pPr algn="ctr">
              <a:lnSpc>
                <a:spcPts val="4899"/>
              </a:lnSpc>
            </a:pPr>
            <a:endParaRPr lang="en-US" sz="3499" dirty="0">
              <a:solidFill>
                <a:srgbClr val="000000"/>
              </a:solidFill>
              <a:latin typeface="Arimo"/>
            </a:endParaRPr>
          </a:p>
          <a:p>
            <a:pPr>
              <a:lnSpc>
                <a:spcPts val="4899"/>
              </a:lnSpc>
            </a:pPr>
            <a:r>
              <a:rPr lang="en-US" sz="3499" dirty="0">
                <a:solidFill>
                  <a:srgbClr val="000000"/>
                </a:solidFill>
                <a:latin typeface="Arimo"/>
              </a:rPr>
              <a:t>However, the soldiers have orders to crucify him, and they will get him to Calvary. This time he has been able to save himself from falling flat on his face. As he kneels in the dirt of the road the soldiers urge him up with butt of spear and then with point.</a:t>
            </a:r>
          </a:p>
          <a:p>
            <a:pPr>
              <a:lnSpc>
                <a:spcPts val="4899"/>
              </a:lnSpc>
            </a:pPr>
            <a:r>
              <a:rPr lang="en-US" sz="3499" dirty="0">
                <a:solidFill>
                  <a:srgbClr val="000000"/>
                </a:solidFill>
                <a:latin typeface="Arimo"/>
              </a:rPr>
              <a:t>We rarely think of the persistence of Jesus, of his determination to achieve the objective which none but he and his Father understood. </a:t>
            </a:r>
          </a:p>
          <a:p>
            <a:pPr algn="ctr">
              <a:lnSpc>
                <a:spcPts val="4899"/>
              </a:lnSpc>
            </a:pPr>
            <a:endParaRPr lang="en-US" sz="3499" dirty="0">
              <a:solidFill>
                <a:srgbClr val="000000"/>
              </a:solidFill>
              <a:latin typeface="Arimo"/>
            </a:endParaRPr>
          </a:p>
          <a:p>
            <a:pPr>
              <a:lnSpc>
                <a:spcPts val="4899"/>
              </a:lnSpc>
            </a:pPr>
            <a:r>
              <a:rPr lang="en-US" sz="3499" dirty="0">
                <a:solidFill>
                  <a:srgbClr val="000000"/>
                </a:solidFill>
                <a:latin typeface="Arimo"/>
              </a:rPr>
              <a:t>But we can see in this determination what has been called “the reckless love of God”: “love to the loveless shown that they might lovely be”.</a:t>
            </a:r>
          </a:p>
          <a:p>
            <a:pPr algn="ctr">
              <a:lnSpc>
                <a:spcPts val="4899"/>
              </a:lnSpc>
            </a:pPr>
            <a:endParaRPr lang="en-US" sz="3499" dirty="0">
              <a:solidFill>
                <a:srgbClr val="000000"/>
              </a:solidFill>
              <a:latin typeface="Arim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38100"/>
            <a:ext cx="18288000" cy="10287000"/>
          </a:xfrm>
          <a:prstGeom prst="rect">
            <a:avLst/>
          </a:prstGeom>
        </p:spPr>
      </p:pic>
      <p:sp>
        <p:nvSpPr>
          <p:cNvPr id="3" name="TextBox 3"/>
          <p:cNvSpPr txBox="1"/>
          <p:nvPr/>
        </p:nvSpPr>
        <p:spPr>
          <a:xfrm>
            <a:off x="114300" y="2782102"/>
            <a:ext cx="18059400" cy="6857198"/>
          </a:xfrm>
          <a:prstGeom prst="rect">
            <a:avLst/>
          </a:prstGeom>
        </p:spPr>
        <p:txBody>
          <a:bodyPr wrap="square" lIns="0" tIns="0" rIns="0" bIns="0" rtlCol="0" anchor="t">
            <a:spAutoFit/>
          </a:bodyPr>
          <a:lstStyle/>
          <a:p>
            <a:pPr algn="ctr">
              <a:lnSpc>
                <a:spcPts val="4899"/>
              </a:lnSpc>
            </a:pPr>
            <a:r>
              <a:rPr lang="en-US" sz="3499" dirty="0">
                <a:solidFill>
                  <a:srgbClr val="000000"/>
                </a:solidFill>
                <a:latin typeface="Arimo Bold"/>
              </a:rPr>
              <a:t>Our Father,</a:t>
            </a:r>
          </a:p>
          <a:p>
            <a:pPr algn="ctr">
              <a:lnSpc>
                <a:spcPts val="4899"/>
              </a:lnSpc>
            </a:pPr>
            <a:r>
              <a:rPr lang="en-US" sz="3499" dirty="0">
                <a:solidFill>
                  <a:srgbClr val="000000"/>
                </a:solidFill>
                <a:latin typeface="Arimo Bold"/>
              </a:rPr>
              <a:t>who art in heaven,</a:t>
            </a:r>
          </a:p>
          <a:p>
            <a:pPr algn="ctr">
              <a:lnSpc>
                <a:spcPts val="4899"/>
              </a:lnSpc>
            </a:pPr>
            <a:r>
              <a:rPr lang="en-US" sz="3499" dirty="0">
                <a:solidFill>
                  <a:srgbClr val="000000"/>
                </a:solidFill>
                <a:latin typeface="Arimo Bold"/>
              </a:rPr>
              <a:t>hallowed be thy name.</a:t>
            </a:r>
          </a:p>
          <a:p>
            <a:pPr algn="ctr">
              <a:lnSpc>
                <a:spcPts val="4899"/>
              </a:lnSpc>
            </a:pPr>
            <a:r>
              <a:rPr lang="en-US" sz="3499" dirty="0">
                <a:solidFill>
                  <a:srgbClr val="000000"/>
                </a:solidFill>
                <a:latin typeface="Arimo Bold"/>
              </a:rPr>
              <a:t>Thy Kingdom come.</a:t>
            </a:r>
          </a:p>
          <a:p>
            <a:pPr algn="ctr">
              <a:lnSpc>
                <a:spcPts val="4899"/>
              </a:lnSpc>
            </a:pPr>
            <a:r>
              <a:rPr lang="en-US" sz="3499" dirty="0">
                <a:solidFill>
                  <a:srgbClr val="000000"/>
                </a:solidFill>
                <a:latin typeface="Arimo Bold"/>
              </a:rPr>
              <a:t>Thy will be done,</a:t>
            </a:r>
          </a:p>
          <a:p>
            <a:pPr algn="ctr">
              <a:lnSpc>
                <a:spcPts val="4899"/>
              </a:lnSpc>
            </a:pPr>
            <a:r>
              <a:rPr lang="en-US" sz="3499" dirty="0">
                <a:solidFill>
                  <a:srgbClr val="000000"/>
                </a:solidFill>
                <a:latin typeface="Arimo Bold"/>
              </a:rPr>
              <a:t>on earth as it is in heaven.</a:t>
            </a:r>
          </a:p>
          <a:p>
            <a:pPr algn="ctr">
              <a:lnSpc>
                <a:spcPts val="4899"/>
              </a:lnSpc>
            </a:pPr>
            <a:r>
              <a:rPr lang="en-US" sz="3499" dirty="0">
                <a:solidFill>
                  <a:srgbClr val="000000"/>
                </a:solidFill>
                <a:latin typeface="Arimo Bold"/>
              </a:rPr>
              <a:t>Give us this day our daily bread,</a:t>
            </a:r>
          </a:p>
          <a:p>
            <a:pPr algn="ctr">
              <a:lnSpc>
                <a:spcPts val="4899"/>
              </a:lnSpc>
            </a:pPr>
            <a:r>
              <a:rPr lang="en-US" sz="3499" dirty="0">
                <a:solidFill>
                  <a:srgbClr val="000000"/>
                </a:solidFill>
                <a:latin typeface="Arimo Bold"/>
              </a:rPr>
              <a:t>and lead us not into temptation,</a:t>
            </a:r>
          </a:p>
          <a:p>
            <a:pPr algn="ctr">
              <a:lnSpc>
                <a:spcPts val="4899"/>
              </a:lnSpc>
            </a:pPr>
            <a:r>
              <a:rPr lang="en-US" sz="3499" dirty="0">
                <a:solidFill>
                  <a:srgbClr val="000000"/>
                </a:solidFill>
                <a:latin typeface="Arimo Bold"/>
              </a:rPr>
              <a:t>but deliver us from evil.</a:t>
            </a:r>
          </a:p>
          <a:p>
            <a:pPr algn="ctr">
              <a:lnSpc>
                <a:spcPts val="4899"/>
              </a:lnSpc>
            </a:pPr>
            <a:r>
              <a:rPr lang="en-US" sz="3499" dirty="0">
                <a:solidFill>
                  <a:srgbClr val="000000"/>
                </a:solidFill>
                <a:latin typeface="Arimo Bold"/>
              </a:rPr>
              <a:t>Amen.</a:t>
            </a:r>
          </a:p>
          <a:p>
            <a:pPr algn="ctr">
              <a:lnSpc>
                <a:spcPts val="4899"/>
              </a:lnSpc>
            </a:pPr>
            <a:endParaRPr lang="en-US" sz="3499" dirty="0">
              <a:solidFill>
                <a:srgbClr val="000000"/>
              </a:solidFill>
              <a:latin typeface="Arimo Bo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4135" r="-4135"/>
            </a:stretch>
          </a:blipFill>
        </p:spPr>
      </p:sp>
      <p:sp>
        <p:nvSpPr>
          <p:cNvPr id="6" name="TextBox 6"/>
          <p:cNvSpPr txBox="1"/>
          <p:nvPr/>
        </p:nvSpPr>
        <p:spPr>
          <a:xfrm>
            <a:off x="5871732" y="3406819"/>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8. Jesus greets the 			 women of Jerusalem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1181101"/>
            <a:ext cx="18059400" cy="8572731"/>
          </a:xfrm>
          <a:prstGeom prst="rect">
            <a:avLst/>
          </a:prstGeom>
        </p:spPr>
        <p:txBody>
          <a:bodyPr wrap="square" lIns="0" tIns="0" rIns="0" bIns="0" rtlCol="0" anchor="t">
            <a:spAutoFit/>
          </a:bodyPr>
          <a:lstStyle/>
          <a:p>
            <a:pPr>
              <a:lnSpc>
                <a:spcPts val="4759"/>
              </a:lnSpc>
            </a:pPr>
            <a:r>
              <a:rPr lang="en-US" sz="3500" dirty="0">
                <a:solidFill>
                  <a:srgbClr val="000000"/>
                </a:solidFill>
                <a:latin typeface="Arimo"/>
              </a:rPr>
              <a:t>A number of high-born women had taken it as their religious and social duty to mourn, to wail or keen, for all condemned criminals, simply because this was an important part of the funeral rites, and because there would be no one to mourn the death of such criminals. </a:t>
            </a:r>
          </a:p>
          <a:p>
            <a:pPr algn="ctr">
              <a:lnSpc>
                <a:spcPts val="4759"/>
              </a:lnSpc>
            </a:pPr>
            <a:endParaRPr lang="en-US" sz="3500" dirty="0">
              <a:solidFill>
                <a:srgbClr val="000000"/>
              </a:solidFill>
              <a:latin typeface="Arimo"/>
            </a:endParaRPr>
          </a:p>
          <a:p>
            <a:pPr>
              <a:lnSpc>
                <a:spcPts val="4759"/>
              </a:lnSpc>
            </a:pPr>
            <a:r>
              <a:rPr lang="en-US" sz="3500" dirty="0">
                <a:solidFill>
                  <a:srgbClr val="000000"/>
                </a:solidFill>
                <a:latin typeface="Arimo"/>
              </a:rPr>
              <a:t>This was a sort of aristocratic WVS. Some of them may have known Jesus, but the majority were simply doing the duty they had laid on themselves.</a:t>
            </a:r>
          </a:p>
          <a:p>
            <a:pPr algn="ctr">
              <a:lnSpc>
                <a:spcPts val="4759"/>
              </a:lnSpc>
            </a:pPr>
            <a:endParaRPr lang="en-US" sz="3500" dirty="0">
              <a:solidFill>
                <a:srgbClr val="000000"/>
              </a:solidFill>
              <a:latin typeface="Arimo"/>
            </a:endParaRPr>
          </a:p>
          <a:p>
            <a:pPr algn="ctr">
              <a:lnSpc>
                <a:spcPts val="4759"/>
              </a:lnSpc>
            </a:pPr>
            <a:r>
              <a:rPr lang="en-US" sz="3500" dirty="0">
                <a:solidFill>
                  <a:srgbClr val="000000"/>
                </a:solidFill>
                <a:latin typeface="Arimo Italics"/>
              </a:rPr>
              <a:t>“But Jesus turned to them and said, ‘Daughters of Jerusalem, do not weep for me; weep rather for yourselves and for your children.’”</a:t>
            </a:r>
          </a:p>
          <a:p>
            <a:pPr algn="ctr">
              <a:lnSpc>
                <a:spcPts val="4759"/>
              </a:lnSpc>
            </a:pPr>
            <a:endParaRPr lang="en-US" sz="3500" dirty="0">
              <a:solidFill>
                <a:srgbClr val="000000"/>
              </a:solidFill>
              <a:latin typeface="Arimo Italics"/>
            </a:endParaRPr>
          </a:p>
          <a:p>
            <a:pPr>
              <a:lnSpc>
                <a:spcPts val="4759"/>
              </a:lnSpc>
            </a:pPr>
            <a:r>
              <a:rPr lang="en-US" sz="3500" dirty="0">
                <a:solidFill>
                  <a:srgbClr val="000000"/>
                </a:solidFill>
                <a:latin typeface="Arimo"/>
              </a:rPr>
              <a:t>It is remarkable that in his suffering Jesus sought to give comfort, as he was receiving comfort. His concern, even in his great pain, was for the women. He gave comfort to them. Is that my reaction when I receive comfort from others?</a:t>
            </a:r>
          </a:p>
          <a:p>
            <a:pPr algn="ctr">
              <a:lnSpc>
                <a:spcPts val="4899"/>
              </a:lnSpc>
            </a:pPr>
            <a:endParaRPr lang="en-US" sz="3399" dirty="0">
              <a:solidFill>
                <a:srgbClr val="000000"/>
              </a:solidFill>
              <a:latin typeface="Arim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310295" y="2707160"/>
            <a:ext cx="17667410" cy="4872681"/>
          </a:xfrm>
          <a:prstGeom prst="rect">
            <a:avLst/>
          </a:prstGeom>
        </p:spPr>
        <p:txBody>
          <a:bodyPr lIns="0" tIns="0" rIns="0" bIns="0" rtlCol="0" anchor="t">
            <a:spAutoFit/>
          </a:bodyPr>
          <a:lstStyle/>
          <a:p>
            <a:pPr algn="ctr">
              <a:lnSpc>
                <a:spcPts val="4759"/>
              </a:lnSpc>
            </a:pPr>
            <a:r>
              <a:rPr lang="en-US" sz="3500" dirty="0">
                <a:solidFill>
                  <a:srgbClr val="000000"/>
                </a:solidFill>
                <a:latin typeface="Arimo Bold"/>
              </a:rPr>
              <a:t>Hail Mary, full of grace.</a:t>
            </a:r>
          </a:p>
          <a:p>
            <a:pPr algn="ctr">
              <a:lnSpc>
                <a:spcPts val="4759"/>
              </a:lnSpc>
            </a:pPr>
            <a:r>
              <a:rPr lang="en-US" sz="3500" dirty="0">
                <a:solidFill>
                  <a:srgbClr val="000000"/>
                </a:solidFill>
                <a:latin typeface="Arimo Bold"/>
              </a:rPr>
              <a:t>The Lord is with thee.</a:t>
            </a:r>
          </a:p>
          <a:p>
            <a:pPr algn="ctr">
              <a:lnSpc>
                <a:spcPts val="4759"/>
              </a:lnSpc>
            </a:pPr>
            <a:r>
              <a:rPr lang="en-US" sz="3500" dirty="0">
                <a:solidFill>
                  <a:srgbClr val="000000"/>
                </a:solidFill>
                <a:latin typeface="Arimo Bold"/>
              </a:rPr>
              <a:t>Blessed art thou among women</a:t>
            </a:r>
          </a:p>
          <a:p>
            <a:pPr algn="ctr">
              <a:lnSpc>
                <a:spcPts val="4759"/>
              </a:lnSpc>
            </a:pPr>
            <a:r>
              <a:rPr lang="en-US" sz="3500" dirty="0">
                <a:solidFill>
                  <a:srgbClr val="000000"/>
                </a:solidFill>
                <a:latin typeface="Arimo Bold"/>
              </a:rPr>
              <a:t>and blessed is the fruit of thy womb, Jesus.</a:t>
            </a:r>
          </a:p>
          <a:p>
            <a:pPr algn="ctr">
              <a:lnSpc>
                <a:spcPts val="4759"/>
              </a:lnSpc>
            </a:pPr>
            <a:r>
              <a:rPr lang="en-US" sz="3500" dirty="0">
                <a:solidFill>
                  <a:srgbClr val="000000"/>
                </a:solidFill>
                <a:latin typeface="Arimo Bold"/>
              </a:rPr>
              <a:t>Holy Mary, mother of God,</a:t>
            </a:r>
          </a:p>
          <a:p>
            <a:pPr algn="ctr">
              <a:lnSpc>
                <a:spcPts val="4759"/>
              </a:lnSpc>
            </a:pPr>
            <a:r>
              <a:rPr lang="en-US" sz="3500" dirty="0">
                <a:solidFill>
                  <a:srgbClr val="000000"/>
                </a:solidFill>
                <a:latin typeface="Arimo Bold"/>
              </a:rPr>
              <a:t>pray for us sinners, now, </a:t>
            </a:r>
          </a:p>
          <a:p>
            <a:pPr algn="ctr">
              <a:lnSpc>
                <a:spcPts val="4759"/>
              </a:lnSpc>
            </a:pPr>
            <a:r>
              <a:rPr lang="en-US" sz="3500" dirty="0">
                <a:solidFill>
                  <a:srgbClr val="000000"/>
                </a:solidFill>
                <a:latin typeface="Arimo Bold"/>
              </a:rPr>
              <a:t>and at the hour of our death.</a:t>
            </a:r>
          </a:p>
          <a:p>
            <a:pPr algn="ctr">
              <a:lnSpc>
                <a:spcPts val="4759"/>
              </a:lnSpc>
            </a:pPr>
            <a:r>
              <a:rPr lang="en-US" sz="3500" dirty="0">
                <a:solidFill>
                  <a:srgbClr val="000000"/>
                </a:solidFill>
                <a:latin typeface="Arimo Bold"/>
              </a:rPr>
              <a:t>Amen.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8345" r="-8345"/>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9. Jesus falls for the 			 third time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6871"/>
            <a:ext cx="18246588" cy="10505663"/>
            <a:chOff x="-1010204" y="425075"/>
            <a:chExt cx="24189974" cy="15961296"/>
          </a:xfrm>
        </p:grpSpPr>
        <p:sp>
          <p:nvSpPr>
            <p:cNvPr id="3" name="Freeform 3"/>
            <p:cNvSpPr/>
            <p:nvPr/>
          </p:nvSpPr>
          <p:spPr>
            <a:xfrm>
              <a:off x="0" y="425077"/>
              <a:ext cx="21870898" cy="15425883"/>
            </a:xfrm>
            <a:custGeom>
              <a:avLst/>
              <a:gdLst/>
              <a:ahLst/>
              <a:cxnLst/>
              <a:rect l="l" t="t" r="r" b="b"/>
              <a:pathLst>
                <a:path w="21870898" h="15850960">
                  <a:moveTo>
                    <a:pt x="0" y="0"/>
                  </a:moveTo>
                  <a:lnTo>
                    <a:pt x="21870898" y="0"/>
                  </a:lnTo>
                  <a:lnTo>
                    <a:pt x="21870898" y="15850960"/>
                  </a:lnTo>
                  <a:lnTo>
                    <a:pt x="0" y="15850960"/>
                  </a:lnTo>
                  <a:close/>
                </a:path>
              </a:pathLst>
            </a:custGeom>
            <a:solidFill>
              <a:srgbClr val="FFFFFF"/>
            </a:solidFill>
          </p:spPr>
        </p:sp>
        <p:sp>
          <p:nvSpPr>
            <p:cNvPr id="4" name="Freeform 4"/>
            <p:cNvSpPr/>
            <p:nvPr/>
          </p:nvSpPr>
          <p:spPr>
            <a:xfrm>
              <a:off x="-909184" y="425075"/>
              <a:ext cx="24088954" cy="15961296"/>
            </a:xfrm>
            <a:custGeom>
              <a:avLst/>
              <a:gdLst/>
              <a:ahLst/>
              <a:cxnLst/>
              <a:rect l="l" t="t" r="r" b="b"/>
              <a:pathLst>
                <a:path w="21870898" h="15952560">
                  <a:moveTo>
                    <a:pt x="0" y="15850960"/>
                  </a:moveTo>
                  <a:lnTo>
                    <a:pt x="21870898" y="15850960"/>
                  </a:lnTo>
                  <a:lnTo>
                    <a:pt x="21743898" y="15952560"/>
                  </a:lnTo>
                  <a:cubicBezTo>
                    <a:pt x="21743898" y="15952560"/>
                    <a:pt x="20753298" y="15876360"/>
                    <a:pt x="20651698" y="15876360"/>
                  </a:cubicBezTo>
                  <a:lnTo>
                    <a:pt x="1219200" y="15876360"/>
                  </a:lnTo>
                  <a:cubicBezTo>
                    <a:pt x="1117600" y="15876360"/>
                    <a:pt x="127000" y="15952560"/>
                    <a:pt x="127000" y="15952560"/>
                  </a:cubicBezTo>
                  <a:lnTo>
                    <a:pt x="0" y="15850960"/>
                  </a:lnTo>
                  <a:lnTo>
                    <a:pt x="0" y="0"/>
                  </a:lnTo>
                  <a:lnTo>
                    <a:pt x="21870898" y="0"/>
                  </a:lnTo>
                  <a:lnTo>
                    <a:pt x="21870898" y="15850960"/>
                  </a:lnTo>
                  <a:lnTo>
                    <a:pt x="12700" y="15850960"/>
                  </a:lnTo>
                  <a:lnTo>
                    <a:pt x="12700" y="15838260"/>
                  </a:lnTo>
                  <a:lnTo>
                    <a:pt x="21858198" y="15838260"/>
                  </a:lnTo>
                  <a:lnTo>
                    <a:pt x="21858198" y="12700"/>
                  </a:lnTo>
                  <a:lnTo>
                    <a:pt x="12700" y="12700"/>
                  </a:lnTo>
                  <a:lnTo>
                    <a:pt x="12700" y="15850960"/>
                  </a:lnTo>
                </a:path>
              </a:pathLst>
            </a:custGeom>
            <a:solidFill>
              <a:srgbClr val="394C60">
                <a:alpha val="9804"/>
              </a:srgbClr>
            </a:solidFill>
          </p:spPr>
        </p:sp>
        <p:sp>
          <p:nvSpPr>
            <p:cNvPr id="5" name="TextBox 5"/>
            <p:cNvSpPr txBox="1"/>
            <p:nvPr/>
          </p:nvSpPr>
          <p:spPr>
            <a:xfrm>
              <a:off x="-1010204" y="425077"/>
              <a:ext cx="24143855" cy="15425883"/>
            </a:xfrm>
            <a:prstGeom prst="rect">
              <a:avLst/>
            </a:prstGeom>
          </p:spPr>
          <p:txBody>
            <a:bodyPr lIns="203200" tIns="203200" rIns="203200" bIns="203200" rtlCol="0" anchor="t"/>
            <a:lstStyle/>
            <a:p>
              <a:pPr>
                <a:lnSpc>
                  <a:spcPts val="4759"/>
                </a:lnSpc>
              </a:pPr>
              <a:endParaRPr dirty="0"/>
            </a:p>
            <a:p>
              <a:pPr>
                <a:lnSpc>
                  <a:spcPts val="4759"/>
                </a:lnSpc>
              </a:pPr>
              <a:endParaRPr lang="en-US" sz="3500" dirty="0">
                <a:solidFill>
                  <a:srgbClr val="000000"/>
                </a:solidFill>
                <a:latin typeface="Arimo"/>
              </a:endParaRPr>
            </a:p>
            <a:p>
              <a:pPr>
                <a:lnSpc>
                  <a:spcPts val="4759"/>
                </a:lnSpc>
              </a:pPr>
              <a:r>
                <a:rPr lang="en-US" sz="3500" dirty="0">
                  <a:solidFill>
                    <a:srgbClr val="000000"/>
                  </a:solidFill>
                  <a:latin typeface="Arimo"/>
                </a:rPr>
                <a:t>There is evidence from as early as the third century of the practice of the Eastern Church going to Jerusalem in Holy Week “to walk the way of the Cross”.</a:t>
              </a:r>
            </a:p>
            <a:p>
              <a:pPr>
                <a:lnSpc>
                  <a:spcPts val="4759"/>
                </a:lnSpc>
              </a:pPr>
              <a:endParaRPr lang="en-US" sz="3500" dirty="0">
                <a:solidFill>
                  <a:srgbClr val="000000"/>
                </a:solidFill>
                <a:latin typeface="Arimo"/>
              </a:endParaRPr>
            </a:p>
            <a:p>
              <a:pPr>
                <a:lnSpc>
                  <a:spcPts val="1260"/>
                </a:lnSpc>
              </a:pPr>
              <a:endParaRPr lang="en-US" sz="3500" dirty="0">
                <a:solidFill>
                  <a:srgbClr val="000000"/>
                </a:solidFill>
                <a:latin typeface="Arimo"/>
              </a:endParaRPr>
            </a:p>
            <a:p>
              <a:pPr>
                <a:lnSpc>
                  <a:spcPts val="4759"/>
                </a:lnSpc>
              </a:pPr>
              <a:r>
                <a:rPr lang="en-US" sz="3500" dirty="0">
                  <a:solidFill>
                    <a:srgbClr val="000000"/>
                  </a:solidFill>
                  <a:latin typeface="Arimo"/>
                </a:rPr>
                <a:t>At some point the Stations came to be mounted in churches, removing the need to travel to Jerusalem, and the practice became part of the devotion of the Western Church. The number of Stations has varied with time, but it settled at fourteen in the nineteenth century. </a:t>
              </a:r>
            </a:p>
            <a:p>
              <a:pPr>
                <a:lnSpc>
                  <a:spcPts val="4759"/>
                </a:lnSpc>
              </a:pPr>
              <a:endParaRPr lang="en-US" sz="3500" dirty="0">
                <a:solidFill>
                  <a:srgbClr val="000000"/>
                </a:solidFill>
                <a:latin typeface="Arimo"/>
              </a:endParaRPr>
            </a:p>
            <a:p>
              <a:pPr>
                <a:lnSpc>
                  <a:spcPts val="4759"/>
                </a:lnSpc>
              </a:pPr>
              <a:r>
                <a:rPr lang="en-US" sz="3500" dirty="0">
                  <a:solidFill>
                    <a:srgbClr val="000000"/>
                  </a:solidFill>
                  <a:latin typeface="Arimo"/>
                </a:rPr>
                <a:t>Each Station concludes with a verse and response, following the prayer.</a:t>
              </a:r>
            </a:p>
            <a:p>
              <a:pPr>
                <a:lnSpc>
                  <a:spcPts val="4759"/>
                </a:lnSpc>
              </a:pPr>
              <a:endParaRPr lang="en-US" sz="3500" dirty="0">
                <a:solidFill>
                  <a:srgbClr val="000000"/>
                </a:solidFill>
                <a:latin typeface="Arimo"/>
              </a:endParaRPr>
            </a:p>
            <a:p>
              <a:pPr>
                <a:lnSpc>
                  <a:spcPts val="4759"/>
                </a:lnSpc>
              </a:pPr>
              <a:r>
                <a:rPr lang="en-US" sz="3500" dirty="0">
                  <a:solidFill>
                    <a:srgbClr val="000000"/>
                  </a:solidFill>
                  <a:latin typeface="Arimo Bold"/>
                </a:rPr>
                <a:t>V     We adore you, O Christ, and we bless you.</a:t>
              </a:r>
            </a:p>
            <a:p>
              <a:pPr>
                <a:lnSpc>
                  <a:spcPts val="700"/>
                </a:lnSpc>
              </a:pPr>
              <a:endParaRPr lang="en-US" sz="3500" dirty="0">
                <a:solidFill>
                  <a:srgbClr val="000000"/>
                </a:solidFill>
                <a:latin typeface="Arimo Bold"/>
              </a:endParaRPr>
            </a:p>
            <a:p>
              <a:pPr>
                <a:lnSpc>
                  <a:spcPts val="4759"/>
                </a:lnSpc>
              </a:pPr>
              <a:r>
                <a:rPr lang="en-US" sz="3500" dirty="0">
                  <a:solidFill>
                    <a:srgbClr val="000000"/>
                  </a:solidFill>
                  <a:latin typeface="Arimo Bold Italics"/>
                </a:rPr>
                <a:t>R    Because by your holy Cross you have redeemed the world.</a:t>
              </a:r>
            </a:p>
            <a:p>
              <a:pPr>
                <a:lnSpc>
                  <a:spcPts val="4759"/>
                </a:lnSpc>
              </a:pPr>
              <a:endParaRPr lang="en-US" sz="3399" dirty="0">
                <a:solidFill>
                  <a:srgbClr val="000000"/>
                </a:solidFill>
                <a:latin typeface="Arimo Bold Italics"/>
              </a:endParaRPr>
            </a:p>
            <a:p>
              <a:pPr>
                <a:lnSpc>
                  <a:spcPts val="1260"/>
                </a:lnSpc>
              </a:pPr>
              <a:endParaRPr lang="en-US" sz="3399" dirty="0">
                <a:solidFill>
                  <a:srgbClr val="000000"/>
                </a:solidFill>
                <a:latin typeface="Arimo Bold Italics"/>
              </a:endParaRPr>
            </a:p>
            <a:p>
              <a:pPr>
                <a:lnSpc>
                  <a:spcPts val="4759"/>
                </a:lnSpc>
              </a:pPr>
              <a:endParaRPr lang="en-US" sz="3399" dirty="0">
                <a:solidFill>
                  <a:srgbClr val="000000"/>
                </a:solidFill>
                <a:latin typeface="Arimo Bold Italics"/>
              </a:endParaRPr>
            </a:p>
            <a:p>
              <a:pPr>
                <a:lnSpc>
                  <a:spcPts val="1260"/>
                </a:lnSpc>
              </a:pPr>
              <a:endParaRPr lang="en-US" sz="3399" dirty="0">
                <a:solidFill>
                  <a:srgbClr val="000000"/>
                </a:solidFill>
                <a:latin typeface="Arimo Bold Italics"/>
              </a:endParaRPr>
            </a:p>
            <a:p>
              <a:pPr>
                <a:lnSpc>
                  <a:spcPts val="4759"/>
                </a:lnSpc>
              </a:pPr>
              <a:endParaRPr lang="en-US" sz="3399" dirty="0">
                <a:solidFill>
                  <a:srgbClr val="000000"/>
                </a:solidFill>
                <a:latin typeface="Arimo Bold Italics"/>
              </a:endParaRPr>
            </a:p>
            <a:p>
              <a:pPr>
                <a:lnSpc>
                  <a:spcPts val="3359"/>
                </a:lnSpc>
              </a:pPr>
              <a:endParaRPr lang="en-US" sz="3399" dirty="0">
                <a:solidFill>
                  <a:srgbClr val="000000"/>
                </a:solidFill>
                <a:latin typeface="Arimo Bold Italics"/>
              </a:endParaRPr>
            </a:p>
          </p:txBody>
        </p:sp>
      </p:grpSp>
      <p:sp>
        <p:nvSpPr>
          <p:cNvPr id="6" name="Freeform 6"/>
          <p:cNvSpPr/>
          <p:nvPr/>
        </p:nvSpPr>
        <p:spPr>
          <a:xfrm>
            <a:off x="2093502" y="329865"/>
            <a:ext cx="14100996" cy="9627270"/>
          </a:xfrm>
          <a:custGeom>
            <a:avLst/>
            <a:gdLst/>
            <a:ahLst/>
            <a:cxnLst/>
            <a:rect l="l" t="t" r="r" b="b"/>
            <a:pathLst>
              <a:path w="14100996" h="9627270">
                <a:moveTo>
                  <a:pt x="0" y="0"/>
                </a:moveTo>
                <a:lnTo>
                  <a:pt x="14100996" y="0"/>
                </a:lnTo>
                <a:lnTo>
                  <a:pt x="14100996" y="9627270"/>
                </a:lnTo>
                <a:lnTo>
                  <a:pt x="0" y="9627270"/>
                </a:lnTo>
                <a:lnTo>
                  <a:pt x="0" y="0"/>
                </a:lnTo>
                <a:close/>
              </a:path>
            </a:pathLst>
          </a:custGeom>
          <a:blipFill>
            <a:blip r:embed="rId2">
              <a:alphaModFix amt="55000"/>
            </a:blip>
            <a:stretch>
              <a:fillRect l="-15045" t="-963" r="-8668" b="-963"/>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72968" y="-57150"/>
            <a:ext cx="18132368" cy="10563341"/>
          </a:xfrm>
          <a:prstGeom prst="rect">
            <a:avLst/>
          </a:prstGeom>
        </p:spPr>
        <p:txBody>
          <a:bodyPr wrap="square" lIns="0" tIns="0" rIns="0" bIns="0" rtlCol="0" anchor="t">
            <a:spAutoFit/>
          </a:bodyPr>
          <a:lstStyle/>
          <a:p>
            <a:pPr>
              <a:lnSpc>
                <a:spcPts val="2520"/>
              </a:lnSpc>
            </a:pPr>
            <a:endParaRPr dirty="0"/>
          </a:p>
          <a:p>
            <a:pPr>
              <a:lnSpc>
                <a:spcPts val="1820"/>
              </a:lnSpc>
            </a:pPr>
            <a:endParaRPr dirty="0"/>
          </a:p>
          <a:p>
            <a:pPr>
              <a:lnSpc>
                <a:spcPts val="4900"/>
              </a:lnSpc>
            </a:pPr>
            <a:r>
              <a:rPr lang="en-US" sz="3500" dirty="0">
                <a:solidFill>
                  <a:srgbClr val="000000"/>
                </a:solidFill>
                <a:latin typeface="Arimo"/>
              </a:rPr>
              <a:t>  This time Jesus has collapsed. He is flat on the ground. The soldiers are seriously </a:t>
            </a:r>
          </a:p>
          <a:p>
            <a:pPr>
              <a:lnSpc>
                <a:spcPts val="4900"/>
              </a:lnSpc>
            </a:pPr>
            <a:r>
              <a:rPr lang="en-US" sz="3500" dirty="0">
                <a:solidFill>
                  <a:srgbClr val="000000"/>
                </a:solidFill>
                <a:latin typeface="Arimo"/>
              </a:rPr>
              <a:t>  worried – he cannot be allowed to die here. They have orders to get him to Calvary to be </a:t>
            </a:r>
          </a:p>
          <a:p>
            <a:pPr>
              <a:lnSpc>
                <a:spcPts val="4900"/>
              </a:lnSpc>
            </a:pPr>
            <a:r>
              <a:rPr lang="en-US" sz="3500" dirty="0">
                <a:solidFill>
                  <a:srgbClr val="000000"/>
                </a:solidFill>
                <a:latin typeface="Arimo"/>
              </a:rPr>
              <a:t>  crucified. They lift him with greater care than before and encourage him to go on, </a:t>
            </a:r>
          </a:p>
          <a:p>
            <a:pPr>
              <a:lnSpc>
                <a:spcPts val="4900"/>
              </a:lnSpc>
            </a:pPr>
            <a:r>
              <a:rPr lang="en-US" sz="3500" dirty="0">
                <a:solidFill>
                  <a:srgbClr val="000000"/>
                </a:solidFill>
                <a:latin typeface="Arimo"/>
              </a:rPr>
              <a:t>  supporting him along the road, not from kindness but from necessity.</a:t>
            </a:r>
          </a:p>
          <a:p>
            <a:pPr algn="ctr">
              <a:lnSpc>
                <a:spcPts val="2520"/>
              </a:lnSpc>
            </a:pPr>
            <a:endParaRPr lang="en-US" sz="3500" dirty="0">
              <a:solidFill>
                <a:srgbClr val="000000"/>
              </a:solidFill>
              <a:latin typeface="Arimo"/>
            </a:endParaRPr>
          </a:p>
          <a:p>
            <a:pPr>
              <a:lnSpc>
                <a:spcPts val="4900"/>
              </a:lnSpc>
            </a:pPr>
            <a:r>
              <a:rPr lang="en-US" sz="3500" dirty="0">
                <a:solidFill>
                  <a:srgbClr val="000000"/>
                </a:solidFill>
                <a:latin typeface="Arimo"/>
              </a:rPr>
              <a:t>  Jesus was fully man and fully God. God was not simply using a soulless human body. </a:t>
            </a:r>
          </a:p>
          <a:p>
            <a:pPr>
              <a:lnSpc>
                <a:spcPts val="4900"/>
              </a:lnSpc>
            </a:pPr>
            <a:r>
              <a:rPr lang="en-US" sz="3500" dirty="0">
                <a:solidFill>
                  <a:srgbClr val="000000"/>
                </a:solidFill>
                <a:latin typeface="Arimo"/>
              </a:rPr>
              <a:t>  There was nothing artificial, nothing make-believe, in the suffering of Jesus. He couldn’t </a:t>
            </a:r>
          </a:p>
          <a:p>
            <a:pPr>
              <a:lnSpc>
                <a:spcPts val="4900"/>
              </a:lnSpc>
            </a:pPr>
            <a:r>
              <a:rPr lang="en-US" sz="3500" dirty="0">
                <a:solidFill>
                  <a:srgbClr val="000000"/>
                </a:solidFill>
                <a:latin typeface="Arimo"/>
              </a:rPr>
              <a:t>  just stop being a man when it all became too much. He has taken frail flesh and must see </a:t>
            </a:r>
          </a:p>
          <a:p>
            <a:pPr>
              <a:lnSpc>
                <a:spcPts val="4900"/>
              </a:lnSpc>
            </a:pPr>
            <a:r>
              <a:rPr lang="en-US" sz="3500" dirty="0">
                <a:solidFill>
                  <a:srgbClr val="000000"/>
                </a:solidFill>
                <a:latin typeface="Arimo"/>
              </a:rPr>
              <a:t>  it through. Jesus’ suffering, Jesus’ wounds, were real. His wounds speak to our wounds, </a:t>
            </a:r>
          </a:p>
          <a:p>
            <a:pPr>
              <a:lnSpc>
                <a:spcPts val="4900"/>
              </a:lnSpc>
            </a:pPr>
            <a:r>
              <a:rPr lang="en-US" sz="3500" dirty="0">
                <a:solidFill>
                  <a:srgbClr val="000000"/>
                </a:solidFill>
                <a:latin typeface="Arimo"/>
              </a:rPr>
              <a:t>  wounds we often do not wish to acknowledge. And no god has wounds but our God.</a:t>
            </a:r>
          </a:p>
          <a:p>
            <a:pPr algn="ctr">
              <a:lnSpc>
                <a:spcPts val="2520"/>
              </a:lnSpc>
            </a:pPr>
            <a:endParaRPr lang="en-US" sz="3500" dirty="0">
              <a:solidFill>
                <a:srgbClr val="000000"/>
              </a:solidFill>
              <a:latin typeface="Arimo"/>
            </a:endParaRPr>
          </a:p>
          <a:p>
            <a:pPr algn="ctr">
              <a:lnSpc>
                <a:spcPts val="4900"/>
              </a:lnSpc>
            </a:pPr>
            <a:r>
              <a:rPr lang="en-US" sz="3500" dirty="0">
                <a:solidFill>
                  <a:srgbClr val="000000"/>
                </a:solidFill>
                <a:latin typeface="Arimo Bold"/>
              </a:rPr>
              <a:t>Glory be to the Father,</a:t>
            </a:r>
          </a:p>
          <a:p>
            <a:pPr algn="ctr">
              <a:lnSpc>
                <a:spcPts val="4900"/>
              </a:lnSpc>
            </a:pPr>
            <a:r>
              <a:rPr lang="en-US" sz="3500" dirty="0">
                <a:solidFill>
                  <a:srgbClr val="000000"/>
                </a:solidFill>
                <a:latin typeface="Arimo Bold"/>
              </a:rPr>
              <a:t>and to the Son, and to the Holy Spirit,</a:t>
            </a:r>
          </a:p>
          <a:p>
            <a:pPr algn="ctr">
              <a:lnSpc>
                <a:spcPts val="4900"/>
              </a:lnSpc>
            </a:pPr>
            <a:r>
              <a:rPr lang="en-US" sz="3500" dirty="0">
                <a:solidFill>
                  <a:srgbClr val="000000"/>
                </a:solidFill>
                <a:latin typeface="Arimo Bold"/>
              </a:rPr>
              <a:t>as it was in the beginning,</a:t>
            </a:r>
          </a:p>
          <a:p>
            <a:pPr algn="ctr">
              <a:lnSpc>
                <a:spcPts val="4900"/>
              </a:lnSpc>
            </a:pPr>
            <a:r>
              <a:rPr lang="en-US" sz="3500" dirty="0">
                <a:solidFill>
                  <a:srgbClr val="000000"/>
                </a:solidFill>
                <a:latin typeface="Arimo Bold"/>
              </a:rPr>
              <a:t>is now, and ever shall be.</a:t>
            </a:r>
          </a:p>
          <a:p>
            <a:pPr algn="ctr">
              <a:lnSpc>
                <a:spcPts val="4900"/>
              </a:lnSpc>
            </a:pPr>
            <a:r>
              <a:rPr lang="en-US" sz="3500" dirty="0">
                <a:solidFill>
                  <a:srgbClr val="000000"/>
                </a:solidFill>
                <a:latin typeface="Arimo Bold"/>
              </a:rPr>
              <a:t>Amen.</a:t>
            </a:r>
          </a:p>
          <a:p>
            <a:pPr algn="ctr">
              <a:lnSpc>
                <a:spcPts val="4900"/>
              </a:lnSpc>
            </a:pPr>
            <a:endParaRPr lang="en-US" sz="3500" dirty="0">
              <a:solidFill>
                <a:srgbClr val="000000"/>
              </a:solidFill>
              <a:latin typeface="Arimo Bo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7613" r="-7613"/>
            </a:stretch>
          </a:blipFill>
        </p:spPr>
      </p:sp>
      <p:sp>
        <p:nvSpPr>
          <p:cNvPr id="6" name="TextBox 6"/>
          <p:cNvSpPr txBox="1"/>
          <p:nvPr/>
        </p:nvSpPr>
        <p:spPr>
          <a:xfrm>
            <a:off x="5871732" y="3406819"/>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10. Jesus is stripped of 		his garments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0" y="54343"/>
            <a:ext cx="18288000" cy="10922414"/>
          </a:xfrm>
          <a:prstGeom prst="rect">
            <a:avLst/>
          </a:prstGeom>
        </p:spPr>
        <p:txBody>
          <a:bodyPr lIns="0" tIns="0" rIns="0" bIns="0" rtlCol="0" anchor="t">
            <a:spAutoFit/>
          </a:bodyPr>
          <a:lstStyle/>
          <a:p>
            <a:pPr algn="ctr">
              <a:lnSpc>
                <a:spcPts val="4899"/>
              </a:lnSpc>
            </a:pPr>
            <a:r>
              <a:rPr lang="en-US" sz="3499" dirty="0">
                <a:solidFill>
                  <a:srgbClr val="000000"/>
                </a:solidFill>
                <a:latin typeface="Arimo Italics"/>
              </a:rPr>
              <a:t>“They shared out his clothing by casting lots.”</a:t>
            </a:r>
          </a:p>
          <a:p>
            <a:pPr>
              <a:lnSpc>
                <a:spcPts val="2380"/>
              </a:lnSpc>
            </a:pPr>
            <a:endParaRPr lang="en-US" sz="3499" dirty="0">
              <a:solidFill>
                <a:srgbClr val="000000"/>
              </a:solidFill>
              <a:latin typeface="Arimo Italics"/>
            </a:endParaRPr>
          </a:p>
          <a:p>
            <a:pPr>
              <a:lnSpc>
                <a:spcPts val="4899"/>
              </a:lnSpc>
            </a:pPr>
            <a:r>
              <a:rPr lang="en-US" sz="3499" dirty="0">
                <a:solidFill>
                  <a:srgbClr val="000000"/>
                </a:solidFill>
                <a:latin typeface="Arimo"/>
              </a:rPr>
              <a:t> The Roman practice was to crucify men naked, but it is likely that, because of the </a:t>
            </a:r>
          </a:p>
          <a:p>
            <a:pPr>
              <a:lnSpc>
                <a:spcPts val="4899"/>
              </a:lnSpc>
            </a:pPr>
            <a:r>
              <a:rPr lang="en-US" sz="3499" dirty="0">
                <a:solidFill>
                  <a:srgbClr val="000000"/>
                </a:solidFill>
                <a:latin typeface="Arimo"/>
              </a:rPr>
              <a:t> deep-seated Jewish objection to nakedness, the three men were allowed to wear their loin </a:t>
            </a:r>
          </a:p>
          <a:p>
            <a:pPr>
              <a:lnSpc>
                <a:spcPts val="4899"/>
              </a:lnSpc>
            </a:pPr>
            <a:r>
              <a:rPr lang="en-US" sz="3499" dirty="0">
                <a:solidFill>
                  <a:srgbClr val="000000"/>
                </a:solidFill>
                <a:latin typeface="Arimo"/>
              </a:rPr>
              <a:t> cloths. Jesus is stripped of his clothes. </a:t>
            </a:r>
          </a:p>
          <a:p>
            <a:pPr>
              <a:lnSpc>
                <a:spcPts val="2380"/>
              </a:lnSpc>
            </a:pPr>
            <a:endParaRPr lang="en-US" sz="3499" dirty="0">
              <a:solidFill>
                <a:srgbClr val="000000"/>
              </a:solidFill>
              <a:latin typeface="Arimo"/>
            </a:endParaRPr>
          </a:p>
          <a:p>
            <a:pPr>
              <a:lnSpc>
                <a:spcPts val="4899"/>
              </a:lnSpc>
            </a:pPr>
            <a:r>
              <a:rPr lang="en-US" sz="3499" dirty="0">
                <a:solidFill>
                  <a:srgbClr val="000000"/>
                </a:solidFill>
                <a:latin typeface="Arimo"/>
              </a:rPr>
              <a:t> Our clothes are important to us. They keep us warm, they protect us, but more than that </a:t>
            </a:r>
          </a:p>
          <a:p>
            <a:pPr>
              <a:lnSpc>
                <a:spcPts val="4899"/>
              </a:lnSpc>
            </a:pPr>
            <a:r>
              <a:rPr lang="en-US" sz="3499" dirty="0">
                <a:solidFill>
                  <a:srgbClr val="000000"/>
                </a:solidFill>
                <a:latin typeface="Arimo"/>
              </a:rPr>
              <a:t> they are an expression of our identity. That is obvious when someone is wearing a uniform,</a:t>
            </a:r>
          </a:p>
          <a:p>
            <a:pPr>
              <a:lnSpc>
                <a:spcPts val="4899"/>
              </a:lnSpc>
            </a:pPr>
            <a:r>
              <a:rPr lang="en-US" sz="3499" dirty="0">
                <a:solidFill>
                  <a:srgbClr val="000000"/>
                </a:solidFill>
                <a:latin typeface="Arimo"/>
              </a:rPr>
              <a:t> but it is always true that our clothes are an expression of ourselves – or perhaps what we </a:t>
            </a:r>
          </a:p>
          <a:p>
            <a:pPr>
              <a:lnSpc>
                <a:spcPts val="4899"/>
              </a:lnSpc>
            </a:pPr>
            <a:r>
              <a:rPr lang="en-US" sz="3499" dirty="0">
                <a:solidFill>
                  <a:srgbClr val="000000"/>
                </a:solidFill>
                <a:latin typeface="Arimo"/>
              </a:rPr>
              <a:t> would want to be seen to be. Stripping someone of their clothes is to remove their identity. </a:t>
            </a:r>
          </a:p>
          <a:p>
            <a:pPr>
              <a:lnSpc>
                <a:spcPts val="4899"/>
              </a:lnSpc>
            </a:pPr>
            <a:r>
              <a:rPr lang="en-US" sz="3499" dirty="0">
                <a:solidFill>
                  <a:srgbClr val="000000"/>
                </a:solidFill>
                <a:latin typeface="Arimo"/>
              </a:rPr>
              <a:t> It is to say: “you don’t matter, you don’t exist as a person – you’re just a body.” The </a:t>
            </a:r>
          </a:p>
          <a:p>
            <a:pPr>
              <a:lnSpc>
                <a:spcPts val="4899"/>
              </a:lnSpc>
            </a:pPr>
            <a:r>
              <a:rPr lang="en-US" sz="3499" dirty="0">
                <a:solidFill>
                  <a:srgbClr val="000000"/>
                </a:solidFill>
                <a:latin typeface="Arimo"/>
              </a:rPr>
              <a:t> stripping is not simply humiliation – it is the destruction of the personality.</a:t>
            </a:r>
          </a:p>
          <a:p>
            <a:pPr algn="ctr">
              <a:lnSpc>
                <a:spcPts val="2380"/>
              </a:lnSpc>
            </a:pPr>
            <a:endParaRPr lang="en-US" sz="3499" dirty="0">
              <a:solidFill>
                <a:srgbClr val="000000"/>
              </a:solidFill>
              <a:latin typeface="Arimo"/>
            </a:endParaRPr>
          </a:p>
          <a:p>
            <a:pPr algn="ctr">
              <a:lnSpc>
                <a:spcPts val="4899"/>
              </a:lnSpc>
            </a:pPr>
            <a:r>
              <a:rPr lang="en-US" sz="3499" dirty="0">
                <a:solidFill>
                  <a:srgbClr val="000000"/>
                </a:solidFill>
                <a:latin typeface="Arimo Bold"/>
              </a:rPr>
              <a:t>Glory be to the Father,</a:t>
            </a:r>
          </a:p>
          <a:p>
            <a:pPr algn="ctr">
              <a:lnSpc>
                <a:spcPts val="4899"/>
              </a:lnSpc>
            </a:pPr>
            <a:r>
              <a:rPr lang="en-US" sz="3499" dirty="0">
                <a:solidFill>
                  <a:srgbClr val="000000"/>
                </a:solidFill>
                <a:latin typeface="Arimo Bold"/>
              </a:rPr>
              <a:t>and to the Son, and to the Holy Spirit,</a:t>
            </a:r>
          </a:p>
          <a:p>
            <a:pPr algn="ctr">
              <a:lnSpc>
                <a:spcPts val="4899"/>
              </a:lnSpc>
            </a:pPr>
            <a:r>
              <a:rPr lang="en-US" sz="3499" dirty="0">
                <a:solidFill>
                  <a:srgbClr val="000000"/>
                </a:solidFill>
                <a:latin typeface="Arimo Bold"/>
              </a:rPr>
              <a:t>as it was in the beginning,</a:t>
            </a:r>
          </a:p>
          <a:p>
            <a:pPr algn="ctr">
              <a:lnSpc>
                <a:spcPts val="4899"/>
              </a:lnSpc>
            </a:pPr>
            <a:r>
              <a:rPr lang="en-US" sz="3499" dirty="0">
                <a:solidFill>
                  <a:srgbClr val="000000"/>
                </a:solidFill>
                <a:latin typeface="Arimo Bold"/>
              </a:rPr>
              <a:t>is now, and ever shall be.</a:t>
            </a:r>
          </a:p>
          <a:p>
            <a:pPr algn="ctr">
              <a:lnSpc>
                <a:spcPts val="4899"/>
              </a:lnSpc>
            </a:pPr>
            <a:r>
              <a:rPr lang="en-US" sz="3499" dirty="0">
                <a:solidFill>
                  <a:srgbClr val="000000"/>
                </a:solidFill>
                <a:latin typeface="Arimo Bold"/>
              </a:rPr>
              <a:t>Amen.</a:t>
            </a:r>
          </a:p>
          <a:p>
            <a:pPr algn="ctr">
              <a:lnSpc>
                <a:spcPts val="4899"/>
              </a:lnSpc>
            </a:pPr>
            <a:r>
              <a:rPr lang="en-US" sz="3499" dirty="0">
                <a:solidFill>
                  <a:srgbClr val="000000"/>
                </a:solidFill>
                <a:latin typeface="Arimo Bold"/>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7613" r="-7613"/>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11. Jesus is nailed to the 	 cross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876300"/>
            <a:ext cx="17983200" cy="9448800"/>
          </a:xfrm>
          <a:prstGeom prst="rect">
            <a:avLst/>
          </a:prstGeom>
        </p:spPr>
        <p:txBody>
          <a:bodyPr wrap="square" lIns="0" tIns="0" rIns="0" bIns="0" rtlCol="0" anchor="t">
            <a:spAutoFit/>
          </a:bodyPr>
          <a:lstStyle/>
          <a:p>
            <a:pPr algn="ctr">
              <a:lnSpc>
                <a:spcPts val="4899"/>
              </a:lnSpc>
            </a:pPr>
            <a:r>
              <a:rPr lang="en-US" sz="3499" dirty="0">
                <a:solidFill>
                  <a:srgbClr val="000000"/>
                </a:solidFill>
                <a:latin typeface="Arimo Italics"/>
              </a:rPr>
              <a:t>“When they reached the place called The Skull, there they crucified him and the two criminals, one on his right, the other on his left. Jesus said, ‘Father, forgive them; they do not know what they are doing ... Above him there was an inscription: </a:t>
            </a:r>
          </a:p>
          <a:p>
            <a:pPr algn="ctr">
              <a:lnSpc>
                <a:spcPts val="4899"/>
              </a:lnSpc>
            </a:pPr>
            <a:r>
              <a:rPr lang="en-US" sz="3499" dirty="0">
                <a:solidFill>
                  <a:srgbClr val="000000"/>
                </a:solidFill>
                <a:latin typeface="Arimo Italics"/>
              </a:rPr>
              <a:t>‘This is the King of the Jews.’”</a:t>
            </a:r>
          </a:p>
          <a:p>
            <a:pPr algn="ctr">
              <a:lnSpc>
                <a:spcPts val="4899"/>
              </a:lnSpc>
            </a:pPr>
            <a:endParaRPr lang="en-US" sz="3499" dirty="0">
              <a:solidFill>
                <a:srgbClr val="000000"/>
              </a:solidFill>
              <a:latin typeface="Arimo Italics"/>
            </a:endParaRPr>
          </a:p>
          <a:p>
            <a:pPr>
              <a:lnSpc>
                <a:spcPts val="4899"/>
              </a:lnSpc>
            </a:pPr>
            <a:r>
              <a:rPr lang="en-US" sz="3499" dirty="0">
                <a:solidFill>
                  <a:srgbClr val="000000"/>
                </a:solidFill>
                <a:latin typeface="Arimo"/>
              </a:rPr>
              <a:t>The </a:t>
            </a:r>
            <a:r>
              <a:rPr lang="en-US" sz="3499" dirty="0" err="1">
                <a:solidFill>
                  <a:srgbClr val="000000"/>
                </a:solidFill>
                <a:latin typeface="Arimo"/>
              </a:rPr>
              <a:t>centrepiece</a:t>
            </a:r>
            <a:r>
              <a:rPr lang="en-US" sz="3499" dirty="0">
                <a:solidFill>
                  <a:srgbClr val="000000"/>
                </a:solidFill>
                <a:latin typeface="Arimo"/>
              </a:rPr>
              <a:t> of the cross was taken out of the post-hole. The cross-piece was taken from Simon of Cyrene and slotted into the upright. Jesus was laid on the cross and a spike driven through each wrist. His feet were drawn up and a long spike driven through his ankles. The crowd fell silent: the noise of the hammer blows were clearly heard.</a:t>
            </a:r>
          </a:p>
          <a:p>
            <a:pPr>
              <a:lnSpc>
                <a:spcPts val="4899"/>
              </a:lnSpc>
            </a:pPr>
            <a:r>
              <a:rPr lang="en-US" sz="3499" dirty="0">
                <a:solidFill>
                  <a:srgbClr val="000000"/>
                </a:solidFill>
                <a:latin typeface="Arimo"/>
              </a:rPr>
              <a:t>The cross was lifted up and dropped into the posthole. Slowly, Jesus began to suffocate, and to relieve his breathing, painfully pulled himself up on the spikes through wrists and feet. Until he died, his choice stayed between suffocation and incredible pain. And remember, all this was done to the Son of God: the hands that threw stars into space now hold only nails.</a:t>
            </a:r>
          </a:p>
          <a:p>
            <a:pPr algn="ctr">
              <a:lnSpc>
                <a:spcPts val="4899"/>
              </a:lnSpc>
            </a:pPr>
            <a:endParaRPr lang="en-US" sz="3499" dirty="0">
              <a:solidFill>
                <a:srgbClr val="000000"/>
              </a:solidFill>
              <a:latin typeface="Arim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876300"/>
            <a:ext cx="18135600" cy="9370707"/>
          </a:xfrm>
          <a:prstGeom prst="rect">
            <a:avLst/>
          </a:prstGeom>
        </p:spPr>
        <p:txBody>
          <a:bodyPr wrap="square" lIns="0" tIns="0" rIns="0" bIns="0" rtlCol="0" anchor="t">
            <a:spAutoFit/>
          </a:bodyPr>
          <a:lstStyle/>
          <a:p>
            <a:pPr>
              <a:lnSpc>
                <a:spcPts val="4899"/>
              </a:lnSpc>
            </a:pPr>
            <a:r>
              <a:rPr lang="en-US" sz="3499" dirty="0">
                <a:solidFill>
                  <a:srgbClr val="000000"/>
                </a:solidFill>
                <a:latin typeface="Arimo Italics"/>
              </a:rPr>
              <a:t>Jesus is crucified for us, for you and for me. My sins made this necessary – my bad temper, my impatience, my thoughtlessness. Mere pinpricks, but my sins, for which I must answer.</a:t>
            </a:r>
          </a:p>
          <a:p>
            <a:pPr algn="ctr">
              <a:lnSpc>
                <a:spcPts val="4899"/>
              </a:lnSpc>
            </a:pPr>
            <a:endParaRPr lang="en-US" sz="3499" dirty="0">
              <a:solidFill>
                <a:srgbClr val="000000"/>
              </a:solidFill>
              <a:latin typeface="Arimo Italics"/>
            </a:endParaRPr>
          </a:p>
          <a:p>
            <a:pPr algn="ctr">
              <a:lnSpc>
                <a:spcPts val="4899"/>
              </a:lnSpc>
            </a:pPr>
            <a:r>
              <a:rPr lang="en-US" sz="3499" dirty="0">
                <a:solidFill>
                  <a:srgbClr val="000000"/>
                </a:solidFill>
                <a:latin typeface="Arimo Bold"/>
              </a:rPr>
              <a:t>Our Father,</a:t>
            </a:r>
          </a:p>
          <a:p>
            <a:pPr algn="ctr">
              <a:lnSpc>
                <a:spcPts val="4899"/>
              </a:lnSpc>
            </a:pPr>
            <a:r>
              <a:rPr lang="en-US" sz="3499" dirty="0">
                <a:solidFill>
                  <a:srgbClr val="000000"/>
                </a:solidFill>
                <a:latin typeface="Arimo Bold"/>
              </a:rPr>
              <a:t>who art in heaven,</a:t>
            </a:r>
          </a:p>
          <a:p>
            <a:pPr algn="ctr">
              <a:lnSpc>
                <a:spcPts val="4899"/>
              </a:lnSpc>
            </a:pPr>
            <a:r>
              <a:rPr lang="en-US" sz="3499" dirty="0">
                <a:solidFill>
                  <a:srgbClr val="000000"/>
                </a:solidFill>
                <a:latin typeface="Arimo Bold"/>
              </a:rPr>
              <a:t>hallowed be thy name.</a:t>
            </a:r>
          </a:p>
          <a:p>
            <a:pPr algn="ctr">
              <a:lnSpc>
                <a:spcPts val="4899"/>
              </a:lnSpc>
            </a:pPr>
            <a:r>
              <a:rPr lang="en-US" sz="3499" dirty="0">
                <a:solidFill>
                  <a:srgbClr val="000000"/>
                </a:solidFill>
                <a:latin typeface="Arimo Bold"/>
              </a:rPr>
              <a:t>Thy Kingdom come.</a:t>
            </a:r>
          </a:p>
          <a:p>
            <a:pPr algn="ctr">
              <a:lnSpc>
                <a:spcPts val="4899"/>
              </a:lnSpc>
            </a:pPr>
            <a:r>
              <a:rPr lang="en-US" sz="3499" dirty="0">
                <a:solidFill>
                  <a:srgbClr val="000000"/>
                </a:solidFill>
                <a:latin typeface="Arimo Bold"/>
              </a:rPr>
              <a:t>Thy will be done,</a:t>
            </a:r>
          </a:p>
          <a:p>
            <a:pPr algn="ctr">
              <a:lnSpc>
                <a:spcPts val="4899"/>
              </a:lnSpc>
            </a:pPr>
            <a:r>
              <a:rPr lang="en-US" sz="3499" dirty="0">
                <a:solidFill>
                  <a:srgbClr val="000000"/>
                </a:solidFill>
                <a:latin typeface="Arimo Bold"/>
              </a:rPr>
              <a:t>on earth as it is in heaven.</a:t>
            </a:r>
          </a:p>
          <a:p>
            <a:pPr algn="ctr">
              <a:lnSpc>
                <a:spcPts val="4899"/>
              </a:lnSpc>
            </a:pPr>
            <a:r>
              <a:rPr lang="en-US" sz="3499" dirty="0">
                <a:solidFill>
                  <a:srgbClr val="000000"/>
                </a:solidFill>
                <a:latin typeface="Arimo Bold"/>
              </a:rPr>
              <a:t>Give us this day our daily bread,</a:t>
            </a:r>
          </a:p>
          <a:p>
            <a:pPr algn="ctr">
              <a:lnSpc>
                <a:spcPts val="4899"/>
              </a:lnSpc>
            </a:pPr>
            <a:r>
              <a:rPr lang="en-US" sz="3499" dirty="0">
                <a:solidFill>
                  <a:srgbClr val="000000"/>
                </a:solidFill>
                <a:latin typeface="Arimo Bold"/>
              </a:rPr>
              <a:t>and lead us not into temptation,</a:t>
            </a:r>
          </a:p>
          <a:p>
            <a:pPr algn="ctr">
              <a:lnSpc>
                <a:spcPts val="4899"/>
              </a:lnSpc>
            </a:pPr>
            <a:r>
              <a:rPr lang="en-US" sz="3499" dirty="0">
                <a:solidFill>
                  <a:srgbClr val="000000"/>
                </a:solidFill>
                <a:latin typeface="Arimo Bold"/>
              </a:rPr>
              <a:t>but deliver us from evil.</a:t>
            </a:r>
          </a:p>
          <a:p>
            <a:pPr algn="ctr">
              <a:lnSpc>
                <a:spcPts val="4899"/>
              </a:lnSpc>
            </a:pPr>
            <a:r>
              <a:rPr lang="en-US" sz="3499" dirty="0">
                <a:solidFill>
                  <a:srgbClr val="000000"/>
                </a:solidFill>
                <a:latin typeface="Arimo Bold"/>
              </a:rPr>
              <a:t>Amen.</a:t>
            </a:r>
          </a:p>
          <a:p>
            <a:pPr algn="ctr">
              <a:lnSpc>
                <a:spcPts val="4899"/>
              </a:lnSpc>
            </a:pPr>
            <a:endParaRPr lang="en-US" sz="3499" dirty="0">
              <a:solidFill>
                <a:srgbClr val="000000"/>
              </a:solidFill>
              <a:latin typeface="Arimo Bold"/>
            </a:endParaRPr>
          </a:p>
          <a:p>
            <a:pPr algn="ctr">
              <a:lnSpc>
                <a:spcPts val="4899"/>
              </a:lnSpc>
            </a:pPr>
            <a:endParaRPr lang="en-US" sz="3499" dirty="0">
              <a:solidFill>
                <a:srgbClr val="000000"/>
              </a:solidFill>
              <a:latin typeface="Arimo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5307" r="-5307"/>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12. Jesus dies on the 				cross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76200" y="1181100"/>
            <a:ext cx="18211799" cy="6921807"/>
          </a:xfrm>
          <a:prstGeom prst="rect">
            <a:avLst/>
          </a:prstGeom>
        </p:spPr>
        <p:txBody>
          <a:bodyPr wrap="square" lIns="0" tIns="0" rIns="0" bIns="0" rtlCol="0" anchor="t">
            <a:spAutoFit/>
          </a:bodyPr>
          <a:lstStyle/>
          <a:p>
            <a:pPr algn="ctr">
              <a:lnSpc>
                <a:spcPts val="4900"/>
              </a:lnSpc>
            </a:pPr>
            <a:r>
              <a:rPr lang="en-US" sz="3500" dirty="0">
                <a:solidFill>
                  <a:srgbClr val="000000"/>
                </a:solidFill>
                <a:latin typeface="Arimo Italics"/>
              </a:rPr>
              <a:t>“From the sixth hour there was darkness over all the land until the ninth hour. And about </a:t>
            </a:r>
          </a:p>
          <a:p>
            <a:pPr algn="ctr">
              <a:lnSpc>
                <a:spcPts val="4900"/>
              </a:lnSpc>
            </a:pPr>
            <a:r>
              <a:rPr lang="en-US" sz="3500" dirty="0">
                <a:solidFill>
                  <a:srgbClr val="000000"/>
                </a:solidFill>
                <a:latin typeface="Arimo Italics"/>
              </a:rPr>
              <a:t>the ninth hour, Jesus cried out in a loud voice, ‘Eli, </a:t>
            </a:r>
            <a:r>
              <a:rPr lang="en-US" sz="3500" dirty="0" err="1">
                <a:solidFill>
                  <a:srgbClr val="000000"/>
                </a:solidFill>
                <a:latin typeface="Arimo Italics"/>
              </a:rPr>
              <a:t>eli</a:t>
            </a:r>
            <a:r>
              <a:rPr lang="en-US" sz="3500" dirty="0">
                <a:solidFill>
                  <a:srgbClr val="000000"/>
                </a:solidFill>
                <a:latin typeface="Arimo Italics"/>
              </a:rPr>
              <a:t>, lama </a:t>
            </a:r>
            <a:r>
              <a:rPr lang="en-US" sz="3500" dirty="0" err="1">
                <a:solidFill>
                  <a:srgbClr val="000000"/>
                </a:solidFill>
                <a:latin typeface="Arimo Italics"/>
              </a:rPr>
              <a:t>sabachthani</a:t>
            </a:r>
            <a:r>
              <a:rPr lang="en-US" sz="3500" dirty="0">
                <a:solidFill>
                  <a:srgbClr val="000000"/>
                </a:solidFill>
                <a:latin typeface="Arimo Italics"/>
              </a:rPr>
              <a:t>?’ that is, ‘My God, my God, why have you forsaken me?’ … Jesus, again crying out in a loud voice, yielded up his spirit.”</a:t>
            </a:r>
          </a:p>
          <a:p>
            <a:pPr algn="ctr">
              <a:lnSpc>
                <a:spcPts val="4900"/>
              </a:lnSpc>
            </a:pPr>
            <a:endParaRPr lang="en-US" sz="3500" dirty="0">
              <a:solidFill>
                <a:srgbClr val="000000"/>
              </a:solidFill>
              <a:latin typeface="Arimo Italics"/>
            </a:endParaRPr>
          </a:p>
          <a:p>
            <a:pPr>
              <a:lnSpc>
                <a:spcPts val="4900"/>
              </a:lnSpc>
            </a:pPr>
            <a:r>
              <a:rPr lang="en-US" sz="3500" dirty="0">
                <a:solidFill>
                  <a:srgbClr val="000000"/>
                </a:solidFill>
                <a:latin typeface="Arimo"/>
              </a:rPr>
              <a:t> In creating us, God chose to give us the choice of good or evil, chose to give us that </a:t>
            </a:r>
          </a:p>
          <a:p>
            <a:pPr>
              <a:lnSpc>
                <a:spcPts val="4900"/>
              </a:lnSpc>
            </a:pPr>
            <a:r>
              <a:rPr lang="en-US" sz="3500" dirty="0">
                <a:solidFill>
                  <a:srgbClr val="000000"/>
                </a:solidFill>
                <a:latin typeface="Arimo"/>
              </a:rPr>
              <a:t> choice so that we could become his adopted sons and daughters rather than his slaves, </a:t>
            </a:r>
          </a:p>
          <a:p>
            <a:pPr>
              <a:lnSpc>
                <a:spcPts val="4900"/>
              </a:lnSpc>
            </a:pPr>
            <a:r>
              <a:rPr lang="en-US" sz="3500" dirty="0">
                <a:solidFill>
                  <a:srgbClr val="000000"/>
                </a:solidFill>
                <a:latin typeface="Arimo"/>
              </a:rPr>
              <a:t> his zombies. And having created us, God is not complete without us. So the sacrifice of </a:t>
            </a:r>
          </a:p>
          <a:p>
            <a:pPr>
              <a:lnSpc>
                <a:spcPts val="4900"/>
              </a:lnSpc>
            </a:pPr>
            <a:r>
              <a:rPr lang="en-US" sz="3500" dirty="0">
                <a:solidFill>
                  <a:srgbClr val="000000"/>
                </a:solidFill>
                <a:latin typeface="Arimo"/>
              </a:rPr>
              <a:t> the Son, through which we see the Father’s love for us and are offered the opportunity to  </a:t>
            </a:r>
          </a:p>
          <a:p>
            <a:pPr>
              <a:lnSpc>
                <a:spcPts val="4900"/>
              </a:lnSpc>
            </a:pPr>
            <a:r>
              <a:rPr lang="en-US" sz="3500" dirty="0">
                <a:solidFill>
                  <a:srgbClr val="000000"/>
                </a:solidFill>
                <a:latin typeface="Arimo"/>
              </a:rPr>
              <a:t> respond, becomes necessary.</a:t>
            </a:r>
          </a:p>
          <a:p>
            <a:pPr>
              <a:lnSpc>
                <a:spcPts val="4900"/>
              </a:lnSpc>
            </a:pPr>
            <a:endParaRPr lang="en-US" sz="3500" dirty="0">
              <a:solidFill>
                <a:srgbClr val="000000"/>
              </a:solidFill>
              <a:latin typeface="Arim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52400" y="1028699"/>
            <a:ext cx="18059399" cy="9525001"/>
          </a:xfrm>
          <a:prstGeom prst="rect">
            <a:avLst/>
          </a:prstGeom>
        </p:spPr>
        <p:txBody>
          <a:bodyPr wrap="square" lIns="0" tIns="0" rIns="0" bIns="0" rtlCol="0" anchor="t">
            <a:spAutoFit/>
          </a:bodyPr>
          <a:lstStyle/>
          <a:p>
            <a:pPr>
              <a:lnSpc>
                <a:spcPts val="4900"/>
              </a:lnSpc>
            </a:pPr>
            <a:r>
              <a:rPr lang="en-US" sz="3500" dirty="0">
                <a:solidFill>
                  <a:srgbClr val="000000"/>
                </a:solidFill>
                <a:latin typeface="Arimo"/>
              </a:rPr>
              <a:t>This is the singular moment in all creation. To this moment all creation has looked forward. From this moment all time is measured. It is accomplished.</a:t>
            </a:r>
          </a:p>
          <a:p>
            <a:pPr algn="ctr">
              <a:lnSpc>
                <a:spcPts val="4900"/>
              </a:lnSpc>
            </a:pPr>
            <a:endParaRPr lang="en-US" sz="3500" dirty="0">
              <a:solidFill>
                <a:srgbClr val="000000"/>
              </a:solidFill>
              <a:latin typeface="Arimo"/>
            </a:endParaRPr>
          </a:p>
          <a:p>
            <a:pPr algn="ctr">
              <a:lnSpc>
                <a:spcPts val="4900"/>
              </a:lnSpc>
            </a:pPr>
            <a:r>
              <a:rPr lang="en-US" sz="3500" dirty="0">
                <a:solidFill>
                  <a:srgbClr val="000000"/>
                </a:solidFill>
                <a:latin typeface="Arimo Bold"/>
              </a:rPr>
              <a:t>Our Father,</a:t>
            </a:r>
          </a:p>
          <a:p>
            <a:pPr algn="ctr">
              <a:lnSpc>
                <a:spcPts val="4900"/>
              </a:lnSpc>
            </a:pPr>
            <a:r>
              <a:rPr lang="en-US" sz="3500" dirty="0">
                <a:solidFill>
                  <a:srgbClr val="000000"/>
                </a:solidFill>
                <a:latin typeface="Arimo Bold"/>
              </a:rPr>
              <a:t>who art in heaven,</a:t>
            </a:r>
          </a:p>
          <a:p>
            <a:pPr algn="ctr">
              <a:lnSpc>
                <a:spcPts val="4900"/>
              </a:lnSpc>
            </a:pPr>
            <a:r>
              <a:rPr lang="en-US" sz="3500" dirty="0">
                <a:solidFill>
                  <a:srgbClr val="000000"/>
                </a:solidFill>
                <a:latin typeface="Arimo Bold"/>
              </a:rPr>
              <a:t>hallowed be thy name.</a:t>
            </a:r>
          </a:p>
          <a:p>
            <a:pPr algn="ctr">
              <a:lnSpc>
                <a:spcPts val="4900"/>
              </a:lnSpc>
            </a:pPr>
            <a:r>
              <a:rPr lang="en-US" sz="3500" dirty="0">
                <a:solidFill>
                  <a:srgbClr val="000000"/>
                </a:solidFill>
                <a:latin typeface="Arimo Bold"/>
              </a:rPr>
              <a:t>Thy Kingdom come.</a:t>
            </a:r>
          </a:p>
          <a:p>
            <a:pPr algn="ctr">
              <a:lnSpc>
                <a:spcPts val="4900"/>
              </a:lnSpc>
            </a:pPr>
            <a:r>
              <a:rPr lang="en-US" sz="3500" dirty="0">
                <a:solidFill>
                  <a:srgbClr val="000000"/>
                </a:solidFill>
                <a:latin typeface="Arimo Bold"/>
              </a:rPr>
              <a:t>Thy will be done,</a:t>
            </a:r>
          </a:p>
          <a:p>
            <a:pPr algn="ctr">
              <a:lnSpc>
                <a:spcPts val="4900"/>
              </a:lnSpc>
            </a:pPr>
            <a:r>
              <a:rPr lang="en-US" sz="3500" dirty="0">
                <a:solidFill>
                  <a:srgbClr val="000000"/>
                </a:solidFill>
                <a:latin typeface="Arimo Bold"/>
              </a:rPr>
              <a:t>on earth as it is in heaven.</a:t>
            </a:r>
          </a:p>
          <a:p>
            <a:pPr algn="ctr">
              <a:lnSpc>
                <a:spcPts val="4900"/>
              </a:lnSpc>
            </a:pPr>
            <a:r>
              <a:rPr lang="en-US" sz="3500" dirty="0">
                <a:solidFill>
                  <a:srgbClr val="000000"/>
                </a:solidFill>
                <a:latin typeface="Arimo Bold"/>
              </a:rPr>
              <a:t>Give us this day our daily bread,</a:t>
            </a:r>
          </a:p>
          <a:p>
            <a:pPr algn="ctr">
              <a:lnSpc>
                <a:spcPts val="4900"/>
              </a:lnSpc>
            </a:pPr>
            <a:r>
              <a:rPr lang="en-US" sz="3500" dirty="0">
                <a:solidFill>
                  <a:srgbClr val="000000"/>
                </a:solidFill>
                <a:latin typeface="Arimo Bold"/>
              </a:rPr>
              <a:t>and lead us not into temptation,</a:t>
            </a:r>
          </a:p>
          <a:p>
            <a:pPr algn="ctr">
              <a:lnSpc>
                <a:spcPts val="4900"/>
              </a:lnSpc>
            </a:pPr>
            <a:r>
              <a:rPr lang="en-US" sz="3500" dirty="0">
                <a:solidFill>
                  <a:srgbClr val="000000"/>
                </a:solidFill>
                <a:latin typeface="Arimo Bold"/>
              </a:rPr>
              <a:t>but deliver us from evil.</a:t>
            </a:r>
          </a:p>
          <a:p>
            <a:pPr algn="ctr">
              <a:lnSpc>
                <a:spcPts val="4900"/>
              </a:lnSpc>
            </a:pPr>
            <a:r>
              <a:rPr lang="en-US" sz="3500" dirty="0">
                <a:solidFill>
                  <a:srgbClr val="000000"/>
                </a:solidFill>
                <a:latin typeface="Arimo Bold"/>
              </a:rPr>
              <a:t>Amen.</a:t>
            </a:r>
          </a:p>
          <a:p>
            <a:pPr algn="ctr">
              <a:lnSpc>
                <a:spcPts val="4900"/>
              </a:lnSpc>
            </a:pPr>
            <a:endParaRPr lang="en-US" sz="3500" dirty="0">
              <a:solidFill>
                <a:srgbClr val="000000"/>
              </a:solidFill>
              <a:latin typeface="Arimo Bold"/>
            </a:endParaRPr>
          </a:p>
          <a:p>
            <a:pPr algn="ctr">
              <a:lnSpc>
                <a:spcPts val="4900"/>
              </a:lnSpc>
            </a:pPr>
            <a:endParaRPr lang="en-US" sz="3500" dirty="0">
              <a:solidFill>
                <a:srgbClr val="000000"/>
              </a:solidFill>
              <a:latin typeface="Arimo Bo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7649" r="-7649"/>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13. Jesus is taken down 	  from the cross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0047"/>
            <a:ext cx="18135600" cy="10667047"/>
            <a:chOff x="-1584803" y="-667481"/>
            <a:chExt cx="24138400" cy="18734662"/>
          </a:xfrm>
        </p:grpSpPr>
        <p:sp>
          <p:nvSpPr>
            <p:cNvPr id="3" name="Freeform 3"/>
            <p:cNvSpPr/>
            <p:nvPr/>
          </p:nvSpPr>
          <p:spPr>
            <a:xfrm>
              <a:off x="0" y="0"/>
              <a:ext cx="21640800" cy="17965581"/>
            </a:xfrm>
            <a:custGeom>
              <a:avLst/>
              <a:gdLst/>
              <a:ahLst/>
              <a:cxnLst/>
              <a:rect l="l" t="t" r="r" b="b"/>
              <a:pathLst>
                <a:path w="21640800" h="17965581">
                  <a:moveTo>
                    <a:pt x="0" y="0"/>
                  </a:moveTo>
                  <a:lnTo>
                    <a:pt x="21640800" y="0"/>
                  </a:lnTo>
                  <a:lnTo>
                    <a:pt x="21640800" y="17965581"/>
                  </a:lnTo>
                  <a:lnTo>
                    <a:pt x="0" y="17965581"/>
                  </a:lnTo>
                  <a:close/>
                </a:path>
              </a:pathLst>
            </a:custGeom>
            <a:solidFill>
              <a:srgbClr val="FFFFFF"/>
            </a:solidFill>
          </p:spPr>
        </p:sp>
        <p:sp>
          <p:nvSpPr>
            <p:cNvPr id="4" name="Freeform 4"/>
            <p:cNvSpPr/>
            <p:nvPr/>
          </p:nvSpPr>
          <p:spPr>
            <a:xfrm>
              <a:off x="0" y="0"/>
              <a:ext cx="21640800" cy="18067181"/>
            </a:xfrm>
            <a:custGeom>
              <a:avLst/>
              <a:gdLst/>
              <a:ahLst/>
              <a:cxnLst/>
              <a:rect l="l" t="t" r="r" b="b"/>
              <a:pathLst>
                <a:path w="21640800" h="18067181">
                  <a:moveTo>
                    <a:pt x="0" y="17965581"/>
                  </a:moveTo>
                  <a:lnTo>
                    <a:pt x="21640800" y="17965581"/>
                  </a:lnTo>
                  <a:lnTo>
                    <a:pt x="21513800" y="18067181"/>
                  </a:lnTo>
                  <a:cubicBezTo>
                    <a:pt x="21513800" y="18067181"/>
                    <a:pt x="20523200" y="17990981"/>
                    <a:pt x="20421600" y="17990981"/>
                  </a:cubicBezTo>
                  <a:lnTo>
                    <a:pt x="1219200" y="17990981"/>
                  </a:lnTo>
                  <a:cubicBezTo>
                    <a:pt x="1117600" y="17990981"/>
                    <a:pt x="127000" y="18067181"/>
                    <a:pt x="127000" y="18067181"/>
                  </a:cubicBezTo>
                  <a:lnTo>
                    <a:pt x="0" y="17965581"/>
                  </a:lnTo>
                  <a:lnTo>
                    <a:pt x="0" y="0"/>
                  </a:lnTo>
                  <a:lnTo>
                    <a:pt x="21640800" y="0"/>
                  </a:lnTo>
                  <a:lnTo>
                    <a:pt x="21640800" y="17965581"/>
                  </a:lnTo>
                  <a:lnTo>
                    <a:pt x="12700" y="17965581"/>
                  </a:lnTo>
                  <a:lnTo>
                    <a:pt x="12700" y="17952881"/>
                  </a:lnTo>
                  <a:lnTo>
                    <a:pt x="21628100" y="17952881"/>
                  </a:lnTo>
                  <a:lnTo>
                    <a:pt x="21628100" y="12700"/>
                  </a:lnTo>
                  <a:lnTo>
                    <a:pt x="12700" y="12700"/>
                  </a:lnTo>
                  <a:lnTo>
                    <a:pt x="12700" y="17965581"/>
                  </a:lnTo>
                </a:path>
              </a:pathLst>
            </a:custGeom>
            <a:solidFill>
              <a:srgbClr val="394C60">
                <a:alpha val="9804"/>
              </a:srgbClr>
            </a:solidFill>
          </p:spPr>
        </p:sp>
        <p:sp>
          <p:nvSpPr>
            <p:cNvPr id="5" name="TextBox 5"/>
            <p:cNvSpPr txBox="1"/>
            <p:nvPr/>
          </p:nvSpPr>
          <p:spPr>
            <a:xfrm>
              <a:off x="-1584803" y="-667481"/>
              <a:ext cx="24138400" cy="13716001"/>
            </a:xfrm>
            <a:prstGeom prst="rect">
              <a:avLst/>
            </a:prstGeom>
          </p:spPr>
          <p:txBody>
            <a:bodyPr lIns="203200" tIns="203200" rIns="203200" bIns="203200" rtlCol="0" anchor="t"/>
            <a:lstStyle/>
            <a:p>
              <a:pPr>
                <a:lnSpc>
                  <a:spcPts val="1260"/>
                </a:lnSpc>
              </a:pPr>
              <a:endParaRPr dirty="0"/>
            </a:p>
            <a:p>
              <a:pPr>
                <a:lnSpc>
                  <a:spcPts val="4759"/>
                </a:lnSpc>
              </a:pPr>
              <a:endParaRPr dirty="0"/>
            </a:p>
            <a:p>
              <a:pPr>
                <a:lnSpc>
                  <a:spcPts val="4759"/>
                </a:lnSpc>
              </a:pPr>
              <a:r>
                <a:rPr lang="en-US" sz="3500" dirty="0">
                  <a:solidFill>
                    <a:srgbClr val="000000"/>
                  </a:solidFill>
                  <a:latin typeface="Arimo"/>
                </a:rPr>
                <a:t>To understand the events recorded in the gospels it is important to look at the political situation at the time they describe. The Romans came as conquerors, and this was resented by the Jews for more than the obvious reason – how could God’s chosen people be conquered?</a:t>
              </a:r>
            </a:p>
            <a:p>
              <a:pPr>
                <a:lnSpc>
                  <a:spcPts val="4759"/>
                </a:lnSpc>
              </a:pPr>
              <a:endParaRPr lang="en-US" sz="3500" dirty="0">
                <a:solidFill>
                  <a:srgbClr val="000000"/>
                </a:solidFill>
                <a:latin typeface="Arimo"/>
              </a:endParaRPr>
            </a:p>
            <a:p>
              <a:pPr>
                <a:lnSpc>
                  <a:spcPts val="4759"/>
                </a:lnSpc>
              </a:pPr>
              <a:r>
                <a:rPr lang="en-US" sz="3500" dirty="0">
                  <a:solidFill>
                    <a:srgbClr val="000000"/>
                  </a:solidFill>
                  <a:latin typeface="Arimo"/>
                </a:rPr>
                <a:t>The Romans failed to understand the centuries-long attachment of Jews to the one God – the book of Maccabees best records their refusal to give way. The Passover provided a yearly flashpoint because it brought the deliverance of the Jewish people from the past into the present.</a:t>
              </a:r>
            </a:p>
            <a:p>
              <a:pPr>
                <a:lnSpc>
                  <a:spcPts val="4759"/>
                </a:lnSpc>
              </a:pPr>
              <a:endParaRPr lang="en-US" sz="3500" dirty="0">
                <a:solidFill>
                  <a:srgbClr val="000000"/>
                </a:solidFill>
                <a:latin typeface="Arimo"/>
              </a:endParaRPr>
            </a:p>
            <a:p>
              <a:pPr>
                <a:lnSpc>
                  <a:spcPts val="4759"/>
                </a:lnSpc>
              </a:pPr>
              <a:r>
                <a:rPr lang="en-US" sz="3500" dirty="0">
                  <a:solidFill>
                    <a:srgbClr val="000000"/>
                  </a:solidFill>
                  <a:latin typeface="Arimo"/>
                </a:rPr>
                <a:t>In addition to all this is the character of Pilate. He had married a lady of greater wealth and position than himself. Although Procurator was an important position, few Romans would have wanted it – a backwater of the empire where the people seemed always to be on the edge of revolt and are noted for being fanatical about such trivia as which god to worship. </a:t>
              </a:r>
            </a:p>
            <a:p>
              <a:pPr>
                <a:lnSpc>
                  <a:spcPts val="4900"/>
                </a:lnSpc>
              </a:pPr>
              <a:endParaRPr lang="en-US" sz="3399" dirty="0">
                <a:solidFill>
                  <a:srgbClr val="000000"/>
                </a:solidFill>
                <a:latin typeface="Arimo"/>
              </a:endParaRPr>
            </a:p>
            <a:p>
              <a:pPr>
                <a:lnSpc>
                  <a:spcPts val="4900"/>
                </a:lnSpc>
              </a:pPr>
              <a:endParaRPr lang="en-US" sz="3399" dirty="0">
                <a:solidFill>
                  <a:srgbClr val="000000"/>
                </a:solidFill>
                <a:latin typeface="Arimo"/>
              </a:endParaRPr>
            </a:p>
            <a:p>
              <a:pPr>
                <a:lnSpc>
                  <a:spcPts val="1260"/>
                </a:lnSpc>
              </a:pPr>
              <a:endParaRPr lang="en-US" sz="3399" dirty="0">
                <a:solidFill>
                  <a:srgbClr val="000000"/>
                </a:solidFill>
                <a:latin typeface="Arimo"/>
              </a:endParaRPr>
            </a:p>
            <a:p>
              <a:pPr>
                <a:lnSpc>
                  <a:spcPts val="4900"/>
                </a:lnSpc>
              </a:pPr>
              <a:endParaRPr lang="en-US" sz="3399" dirty="0">
                <a:solidFill>
                  <a:srgbClr val="000000"/>
                </a:solidFill>
                <a:latin typeface="Arimo"/>
              </a:endParaRPr>
            </a:p>
            <a:p>
              <a:pPr>
                <a:lnSpc>
                  <a:spcPts val="4759"/>
                </a:lnSpc>
              </a:pPr>
              <a:r>
                <a:rPr lang="en-US" sz="3399" dirty="0">
                  <a:solidFill>
                    <a:srgbClr val="000000"/>
                  </a:solidFill>
                  <a:latin typeface="Arimo"/>
                </a:rPr>
                <a:t> </a:t>
              </a:r>
            </a:p>
            <a:p>
              <a:pPr>
                <a:lnSpc>
                  <a:spcPts val="3359"/>
                </a:lnSpc>
              </a:pPr>
              <a:endParaRPr lang="en-US" sz="3399" dirty="0">
                <a:solidFill>
                  <a:srgbClr val="000000"/>
                </a:solidFill>
                <a:latin typeface="Arimo"/>
              </a:endParaRPr>
            </a:p>
          </p:txBody>
        </p:sp>
      </p:grpSp>
      <p:sp>
        <p:nvSpPr>
          <p:cNvPr id="6" name="Freeform 6"/>
          <p:cNvSpPr/>
          <p:nvPr/>
        </p:nvSpPr>
        <p:spPr>
          <a:xfrm>
            <a:off x="1090645" y="533400"/>
            <a:ext cx="16106710" cy="9220200"/>
          </a:xfrm>
          <a:custGeom>
            <a:avLst/>
            <a:gdLst/>
            <a:ahLst/>
            <a:cxnLst/>
            <a:rect l="l" t="t" r="r" b="b"/>
            <a:pathLst>
              <a:path w="16001934" h="9118091">
                <a:moveTo>
                  <a:pt x="0" y="0"/>
                </a:moveTo>
                <a:lnTo>
                  <a:pt x="16001934" y="0"/>
                </a:lnTo>
                <a:lnTo>
                  <a:pt x="16001934" y="9118091"/>
                </a:lnTo>
                <a:lnTo>
                  <a:pt x="0" y="9118091"/>
                </a:lnTo>
                <a:lnTo>
                  <a:pt x="0" y="0"/>
                </a:lnTo>
                <a:close/>
              </a:path>
            </a:pathLst>
          </a:custGeom>
          <a:blipFill>
            <a:blip r:embed="rId2">
              <a:alphaModFix amt="55000"/>
            </a:blip>
            <a:stretch>
              <a:fillRect t="-964" r="-8910" b="-6548"/>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76200" y="1715302"/>
            <a:ext cx="18211800" cy="7485575"/>
          </a:xfrm>
          <a:prstGeom prst="rect">
            <a:avLst/>
          </a:prstGeom>
        </p:spPr>
        <p:txBody>
          <a:bodyPr wrap="square" lIns="0" tIns="0" rIns="0" bIns="0" rtlCol="0" anchor="t">
            <a:spAutoFit/>
          </a:bodyPr>
          <a:lstStyle/>
          <a:p>
            <a:pPr>
              <a:lnSpc>
                <a:spcPts val="4899"/>
              </a:lnSpc>
            </a:pPr>
            <a:r>
              <a:rPr lang="en-US" sz="3499" dirty="0">
                <a:solidFill>
                  <a:srgbClr val="000000"/>
                </a:solidFill>
                <a:latin typeface="Arimo"/>
              </a:rPr>
              <a:t> Joseph of Arimathea, a rich man of importance, has asked Pilate for the body. He</a:t>
            </a:r>
          </a:p>
          <a:p>
            <a:pPr>
              <a:lnSpc>
                <a:spcPts val="4899"/>
              </a:lnSpc>
            </a:pPr>
            <a:r>
              <a:rPr lang="en-US" sz="3499" dirty="0">
                <a:solidFill>
                  <a:srgbClr val="000000"/>
                </a:solidFill>
                <a:latin typeface="Arimo"/>
              </a:rPr>
              <a:t> comes now with Nicodemus and takes down the body – no easy task for two middle-aged </a:t>
            </a:r>
          </a:p>
          <a:p>
            <a:pPr>
              <a:lnSpc>
                <a:spcPts val="4899"/>
              </a:lnSpc>
            </a:pPr>
            <a:r>
              <a:rPr lang="en-US" sz="3499" dirty="0">
                <a:solidFill>
                  <a:srgbClr val="000000"/>
                </a:solidFill>
                <a:latin typeface="Arimo"/>
              </a:rPr>
              <a:t> men.</a:t>
            </a:r>
          </a:p>
          <a:p>
            <a:pPr algn="ctr">
              <a:lnSpc>
                <a:spcPts val="4899"/>
              </a:lnSpc>
            </a:pPr>
            <a:endParaRPr lang="en-US" sz="3499" dirty="0">
              <a:solidFill>
                <a:srgbClr val="000000"/>
              </a:solidFill>
              <a:latin typeface="Arimo"/>
            </a:endParaRPr>
          </a:p>
          <a:p>
            <a:pPr>
              <a:lnSpc>
                <a:spcPts val="4899"/>
              </a:lnSpc>
            </a:pPr>
            <a:r>
              <a:rPr lang="en-US" sz="3499" dirty="0">
                <a:solidFill>
                  <a:srgbClr val="000000"/>
                </a:solidFill>
                <a:latin typeface="Arimo"/>
              </a:rPr>
              <a:t> Tradition says that the body was placed in the arms of his mother. She must have</a:t>
            </a:r>
          </a:p>
          <a:p>
            <a:pPr>
              <a:lnSpc>
                <a:spcPts val="4899"/>
              </a:lnSpc>
            </a:pPr>
            <a:r>
              <a:rPr lang="en-US" sz="3499" dirty="0">
                <a:solidFill>
                  <a:srgbClr val="000000"/>
                </a:solidFill>
                <a:latin typeface="Arimo"/>
              </a:rPr>
              <a:t> remembered the first time he was placed in her arms, just after he was born. Then the </a:t>
            </a:r>
          </a:p>
          <a:p>
            <a:pPr>
              <a:lnSpc>
                <a:spcPts val="4899"/>
              </a:lnSpc>
            </a:pPr>
            <a:r>
              <a:rPr lang="en-US" sz="3499" dirty="0">
                <a:solidFill>
                  <a:srgbClr val="000000"/>
                </a:solidFill>
                <a:latin typeface="Arimo"/>
              </a:rPr>
              <a:t> body was perfect, broad shoulders, narrow hips – his baby pot belly came only with being</a:t>
            </a:r>
          </a:p>
          <a:p>
            <a:pPr>
              <a:lnSpc>
                <a:spcPts val="4899"/>
              </a:lnSpc>
            </a:pPr>
            <a:r>
              <a:rPr lang="en-US" sz="3499" dirty="0">
                <a:solidFill>
                  <a:srgbClr val="000000"/>
                </a:solidFill>
                <a:latin typeface="Arimo"/>
              </a:rPr>
              <a:t> fed. Now the body is broken, horrifically torn. Then, his body was bloody, with her blood </a:t>
            </a:r>
          </a:p>
          <a:p>
            <a:pPr>
              <a:lnSpc>
                <a:spcPts val="4899"/>
              </a:lnSpc>
            </a:pPr>
            <a:r>
              <a:rPr lang="en-US" sz="3499" dirty="0">
                <a:solidFill>
                  <a:srgbClr val="000000"/>
                </a:solidFill>
                <a:latin typeface="Arimo"/>
              </a:rPr>
              <a:t> and his. Now, blood still weeps reluctantly from his back, his hands and feet, his side. </a:t>
            </a:r>
          </a:p>
          <a:p>
            <a:pPr>
              <a:lnSpc>
                <a:spcPts val="4899"/>
              </a:lnSpc>
            </a:pPr>
            <a:r>
              <a:rPr lang="en-US" sz="3499" dirty="0">
                <a:solidFill>
                  <a:srgbClr val="000000"/>
                </a:solidFill>
                <a:latin typeface="Arimo"/>
              </a:rPr>
              <a:t> Then, he was full of life, bawling lustily, greeting this strange new world into which he had</a:t>
            </a:r>
          </a:p>
          <a:p>
            <a:pPr>
              <a:lnSpc>
                <a:spcPts val="4899"/>
              </a:lnSpc>
            </a:pPr>
            <a:r>
              <a:rPr lang="en-US" sz="3499" dirty="0">
                <a:solidFill>
                  <a:srgbClr val="000000"/>
                </a:solidFill>
                <a:latin typeface="Arimo"/>
              </a:rPr>
              <a:t> been thrust. Now, he is silent in death.</a:t>
            </a:r>
          </a:p>
          <a:p>
            <a:pPr>
              <a:lnSpc>
                <a:spcPts val="4899"/>
              </a:lnSpc>
            </a:pPr>
            <a:r>
              <a:rPr lang="en-US" sz="3499" dirty="0">
                <a:solidFill>
                  <a:srgbClr val="000000"/>
                </a:solidFill>
                <a:latin typeface="Arimo"/>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0" y="1077912"/>
            <a:ext cx="18288000" cy="7485575"/>
          </a:xfrm>
          <a:prstGeom prst="rect">
            <a:avLst/>
          </a:prstGeom>
        </p:spPr>
        <p:txBody>
          <a:bodyPr wrap="square" lIns="0" tIns="0" rIns="0" bIns="0" rtlCol="0" anchor="t">
            <a:spAutoFit/>
          </a:bodyPr>
          <a:lstStyle/>
          <a:p>
            <a:pPr algn="ctr">
              <a:lnSpc>
                <a:spcPts val="4899"/>
              </a:lnSpc>
            </a:pPr>
            <a:r>
              <a:rPr lang="en-US" sz="3499" dirty="0">
                <a:solidFill>
                  <a:srgbClr val="000000"/>
                </a:solidFill>
                <a:latin typeface="Arimo Italics"/>
              </a:rPr>
              <a:t>“And many women were there, watching from a distance, the same women who had followed Jesus from Galilee and looked after him. Among them were Mary of Magdala, </a:t>
            </a:r>
          </a:p>
          <a:p>
            <a:pPr algn="ctr">
              <a:lnSpc>
                <a:spcPts val="4899"/>
              </a:lnSpc>
            </a:pPr>
            <a:r>
              <a:rPr lang="en-US" sz="3499" dirty="0">
                <a:solidFill>
                  <a:srgbClr val="000000"/>
                </a:solidFill>
                <a:latin typeface="Arimo Italics"/>
              </a:rPr>
              <a:t>Mary the mother of James and Joseph, and the mother of Zebedee’s sons.”</a:t>
            </a:r>
          </a:p>
          <a:p>
            <a:pPr algn="ctr">
              <a:lnSpc>
                <a:spcPts val="4899"/>
              </a:lnSpc>
            </a:pPr>
            <a:endParaRPr lang="en-US" sz="3499" dirty="0">
              <a:solidFill>
                <a:srgbClr val="000000"/>
              </a:solidFill>
              <a:latin typeface="Arimo Italics"/>
            </a:endParaRPr>
          </a:p>
          <a:p>
            <a:pPr algn="ctr">
              <a:lnSpc>
                <a:spcPts val="4899"/>
              </a:lnSpc>
            </a:pPr>
            <a:r>
              <a:rPr lang="en-US" sz="3499" dirty="0">
                <a:solidFill>
                  <a:srgbClr val="000000"/>
                </a:solidFill>
                <a:latin typeface="Arimo Bold"/>
              </a:rPr>
              <a:t>Hail Mary, full of grace.</a:t>
            </a:r>
          </a:p>
          <a:p>
            <a:pPr algn="ctr">
              <a:lnSpc>
                <a:spcPts val="4899"/>
              </a:lnSpc>
            </a:pPr>
            <a:r>
              <a:rPr lang="en-US" sz="3499" dirty="0">
                <a:solidFill>
                  <a:srgbClr val="000000"/>
                </a:solidFill>
                <a:latin typeface="Arimo Bold"/>
              </a:rPr>
              <a:t>The Lord is with thee.</a:t>
            </a:r>
          </a:p>
          <a:p>
            <a:pPr algn="ctr">
              <a:lnSpc>
                <a:spcPts val="4899"/>
              </a:lnSpc>
            </a:pPr>
            <a:r>
              <a:rPr lang="en-US" sz="3499" dirty="0">
                <a:solidFill>
                  <a:srgbClr val="000000"/>
                </a:solidFill>
                <a:latin typeface="Arimo Bold"/>
              </a:rPr>
              <a:t>Blessed art thou among women</a:t>
            </a:r>
          </a:p>
          <a:p>
            <a:pPr algn="ctr">
              <a:lnSpc>
                <a:spcPts val="4899"/>
              </a:lnSpc>
            </a:pPr>
            <a:r>
              <a:rPr lang="en-US" sz="3499" dirty="0">
                <a:solidFill>
                  <a:srgbClr val="000000"/>
                </a:solidFill>
                <a:latin typeface="Arimo Bold"/>
              </a:rPr>
              <a:t>and blessed is the fruit of thy womb, Jesus.</a:t>
            </a:r>
          </a:p>
          <a:p>
            <a:pPr algn="ctr">
              <a:lnSpc>
                <a:spcPts val="4899"/>
              </a:lnSpc>
            </a:pPr>
            <a:r>
              <a:rPr lang="en-US" sz="3499" dirty="0">
                <a:solidFill>
                  <a:srgbClr val="000000"/>
                </a:solidFill>
                <a:latin typeface="Arimo Bold"/>
              </a:rPr>
              <a:t>Holy Mary, mother of God,</a:t>
            </a:r>
          </a:p>
          <a:p>
            <a:pPr algn="ctr">
              <a:lnSpc>
                <a:spcPts val="4899"/>
              </a:lnSpc>
            </a:pPr>
            <a:r>
              <a:rPr lang="en-US" sz="3499" dirty="0">
                <a:solidFill>
                  <a:srgbClr val="000000"/>
                </a:solidFill>
                <a:latin typeface="Arimo Bold"/>
              </a:rPr>
              <a:t>pray for us sinners, now, </a:t>
            </a:r>
          </a:p>
          <a:p>
            <a:pPr algn="ctr">
              <a:lnSpc>
                <a:spcPts val="4899"/>
              </a:lnSpc>
            </a:pPr>
            <a:r>
              <a:rPr lang="en-US" sz="3499" dirty="0">
                <a:solidFill>
                  <a:srgbClr val="000000"/>
                </a:solidFill>
                <a:latin typeface="Arimo Bold"/>
              </a:rPr>
              <a:t>and at the hour of our death.</a:t>
            </a:r>
          </a:p>
          <a:p>
            <a:pPr algn="ctr">
              <a:lnSpc>
                <a:spcPts val="4899"/>
              </a:lnSpc>
            </a:pPr>
            <a:r>
              <a:rPr lang="en-US" sz="3499" dirty="0">
                <a:solidFill>
                  <a:srgbClr val="000000"/>
                </a:solidFill>
                <a:latin typeface="Arimo Bold"/>
              </a:rPr>
              <a:t>Amen.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6441" r="-6441"/>
            </a:stretch>
          </a:blipFill>
        </p:spPr>
      </p:sp>
      <p:sp>
        <p:nvSpPr>
          <p:cNvPr id="6" name="TextBox 6"/>
          <p:cNvSpPr txBox="1"/>
          <p:nvPr/>
        </p:nvSpPr>
        <p:spPr>
          <a:xfrm>
            <a:off x="5871732" y="3392165"/>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14. Jesus is laid in the 			tomb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93934" y="521623"/>
            <a:ext cx="17900131" cy="9902825"/>
          </a:xfrm>
          <a:prstGeom prst="rect">
            <a:avLst/>
          </a:prstGeom>
        </p:spPr>
        <p:txBody>
          <a:bodyPr lIns="0" tIns="0" rIns="0" bIns="0" rtlCol="0" anchor="t">
            <a:spAutoFit/>
          </a:bodyPr>
          <a:lstStyle/>
          <a:p>
            <a:pPr algn="ctr">
              <a:lnSpc>
                <a:spcPts val="4899"/>
              </a:lnSpc>
            </a:pPr>
            <a:r>
              <a:rPr lang="en-US" sz="3499" dirty="0">
                <a:solidFill>
                  <a:srgbClr val="000000"/>
                </a:solidFill>
                <a:latin typeface="Arimo Italics"/>
              </a:rPr>
              <a:t>“So Joseph took the body, wrapped it in a clean shroud and put it in his own new tomb which he had hewn out of the rock. He then rolled a large stone across the entrance of the tomb and went away. Now Mary of Magdala and the other Mary were there, sitting opposite the </a:t>
            </a:r>
            <a:r>
              <a:rPr lang="en-US" sz="3499" dirty="0" err="1">
                <a:solidFill>
                  <a:srgbClr val="000000"/>
                </a:solidFill>
                <a:latin typeface="Arimo Italics"/>
              </a:rPr>
              <a:t>sepulchre</a:t>
            </a:r>
            <a:r>
              <a:rPr lang="en-US" sz="3499" dirty="0">
                <a:solidFill>
                  <a:srgbClr val="000000"/>
                </a:solidFill>
                <a:latin typeface="Arimo Italics"/>
              </a:rPr>
              <a:t>.”</a:t>
            </a:r>
          </a:p>
          <a:p>
            <a:pPr algn="ctr">
              <a:lnSpc>
                <a:spcPts val="4899"/>
              </a:lnSpc>
            </a:pPr>
            <a:endParaRPr lang="en-US" sz="3499" dirty="0">
              <a:solidFill>
                <a:srgbClr val="000000"/>
              </a:solidFill>
              <a:latin typeface="Arimo Italics"/>
            </a:endParaRPr>
          </a:p>
          <a:p>
            <a:pPr>
              <a:lnSpc>
                <a:spcPts val="4899"/>
              </a:lnSpc>
            </a:pPr>
            <a:r>
              <a:rPr lang="en-US" sz="3499" dirty="0">
                <a:solidFill>
                  <a:srgbClr val="000000"/>
                </a:solidFill>
                <a:latin typeface="Arimo"/>
              </a:rPr>
              <a:t>There is no time to wash the body, anoint it with myrrh or aloes, prepare it decently for burial. Very soon the Sabbath will begin, so the body is simply wrapped and then placed in the tomb. The women will need to come back on Sunday and finish things then. Now they hurry away before the Sabbath, a day that is the most miserable that any of the disciples can remember. The great adventure is over. The glory that was to be Jesus’ triumph – and theirs – will never happen. The last three years have been wasted. There is nothing left now but to go back to their old life.</a:t>
            </a:r>
          </a:p>
          <a:p>
            <a:pPr algn="ctr">
              <a:lnSpc>
                <a:spcPts val="4899"/>
              </a:lnSpc>
            </a:pPr>
            <a:endParaRPr lang="en-US" sz="3499" dirty="0">
              <a:solidFill>
                <a:srgbClr val="000000"/>
              </a:solidFill>
              <a:latin typeface="Arimo"/>
            </a:endParaRPr>
          </a:p>
          <a:p>
            <a:pPr>
              <a:lnSpc>
                <a:spcPts val="4899"/>
              </a:lnSpc>
            </a:pPr>
            <a:r>
              <a:rPr lang="en-US" sz="3499" dirty="0">
                <a:solidFill>
                  <a:srgbClr val="000000"/>
                </a:solidFill>
                <a:latin typeface="Arimo"/>
              </a:rPr>
              <a:t>Except, of course, that we know that, far from being over, the great adventure is really only now beginning. From now on they will always meet Jesus in every breaking of bread. </a:t>
            </a:r>
          </a:p>
          <a:p>
            <a:pPr algn="ctr">
              <a:lnSpc>
                <a:spcPts val="4899"/>
              </a:lnSpc>
            </a:pPr>
            <a:endParaRPr lang="en-US" sz="3499" dirty="0">
              <a:solidFill>
                <a:srgbClr val="000000"/>
              </a:solidFill>
              <a:latin typeface="Arim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0" y="193675"/>
            <a:ext cx="18288000" cy="9902825"/>
          </a:xfrm>
          <a:prstGeom prst="rect">
            <a:avLst/>
          </a:prstGeom>
        </p:spPr>
        <p:txBody>
          <a:bodyPr lIns="0" tIns="0" rIns="0" bIns="0" rtlCol="0" anchor="t">
            <a:spAutoFit/>
          </a:bodyPr>
          <a:lstStyle/>
          <a:p>
            <a:pPr>
              <a:lnSpc>
                <a:spcPts val="4899"/>
              </a:lnSpc>
            </a:pPr>
            <a:r>
              <a:rPr lang="en-US" sz="3499" dirty="0">
                <a:solidFill>
                  <a:srgbClr val="000000"/>
                </a:solidFill>
                <a:latin typeface="Arimo"/>
              </a:rPr>
              <a:t> At every Eucharist the bread and wine will be one with the broken body on the tree and </a:t>
            </a:r>
          </a:p>
          <a:p>
            <a:pPr>
              <a:lnSpc>
                <a:spcPts val="4899"/>
              </a:lnSpc>
            </a:pPr>
            <a:r>
              <a:rPr lang="en-US" sz="3499" dirty="0">
                <a:solidFill>
                  <a:srgbClr val="000000"/>
                </a:solidFill>
                <a:latin typeface="Arimo"/>
              </a:rPr>
              <a:t> with the glorious body sitting at the right hand of God the Father, continually pleading for us.</a:t>
            </a:r>
          </a:p>
          <a:p>
            <a:pPr algn="ctr">
              <a:lnSpc>
                <a:spcPts val="4899"/>
              </a:lnSpc>
            </a:pPr>
            <a:endParaRPr lang="en-US" sz="3499" dirty="0">
              <a:solidFill>
                <a:srgbClr val="000000"/>
              </a:solidFill>
              <a:latin typeface="Arimo"/>
            </a:endParaRPr>
          </a:p>
          <a:p>
            <a:pPr algn="ctr">
              <a:lnSpc>
                <a:spcPts val="4899"/>
              </a:lnSpc>
            </a:pPr>
            <a:r>
              <a:rPr lang="en-US" sz="3499" dirty="0">
                <a:solidFill>
                  <a:srgbClr val="000000"/>
                </a:solidFill>
                <a:latin typeface="Arimo Bold"/>
              </a:rPr>
              <a:t>Our Father, who art in heaven,</a:t>
            </a:r>
          </a:p>
          <a:p>
            <a:pPr algn="ctr">
              <a:lnSpc>
                <a:spcPts val="4899"/>
              </a:lnSpc>
            </a:pPr>
            <a:r>
              <a:rPr lang="en-US" sz="3499" dirty="0">
                <a:solidFill>
                  <a:srgbClr val="000000"/>
                </a:solidFill>
                <a:latin typeface="Arimo Bold"/>
              </a:rPr>
              <a:t>hallowed be thy name.</a:t>
            </a:r>
          </a:p>
          <a:p>
            <a:pPr algn="ctr">
              <a:lnSpc>
                <a:spcPts val="4899"/>
              </a:lnSpc>
            </a:pPr>
            <a:r>
              <a:rPr lang="en-US" sz="3499" dirty="0">
                <a:solidFill>
                  <a:srgbClr val="000000"/>
                </a:solidFill>
                <a:latin typeface="Arimo Bold"/>
              </a:rPr>
              <a:t>Thy Kingdom come.</a:t>
            </a:r>
          </a:p>
          <a:p>
            <a:pPr algn="ctr">
              <a:lnSpc>
                <a:spcPts val="4899"/>
              </a:lnSpc>
            </a:pPr>
            <a:r>
              <a:rPr lang="en-US" sz="3499" dirty="0">
                <a:solidFill>
                  <a:srgbClr val="000000"/>
                </a:solidFill>
                <a:latin typeface="Arimo Bold"/>
              </a:rPr>
              <a:t>Thy will be done, on earth as it is in heaven.</a:t>
            </a:r>
          </a:p>
          <a:p>
            <a:pPr algn="ctr">
              <a:lnSpc>
                <a:spcPts val="4899"/>
              </a:lnSpc>
            </a:pPr>
            <a:r>
              <a:rPr lang="en-US" sz="3499" dirty="0">
                <a:solidFill>
                  <a:srgbClr val="000000"/>
                </a:solidFill>
                <a:latin typeface="Arimo Bold"/>
              </a:rPr>
              <a:t>Give us this day our daily bread,</a:t>
            </a:r>
          </a:p>
          <a:p>
            <a:pPr algn="ctr">
              <a:lnSpc>
                <a:spcPts val="4899"/>
              </a:lnSpc>
            </a:pPr>
            <a:r>
              <a:rPr lang="en-US" sz="3499" dirty="0">
                <a:solidFill>
                  <a:srgbClr val="000000"/>
                </a:solidFill>
                <a:latin typeface="Arimo Bold"/>
              </a:rPr>
              <a:t>and lead us not into temptation,</a:t>
            </a:r>
          </a:p>
          <a:p>
            <a:pPr algn="ctr">
              <a:lnSpc>
                <a:spcPts val="4899"/>
              </a:lnSpc>
            </a:pPr>
            <a:r>
              <a:rPr lang="en-US" sz="3499" dirty="0">
                <a:solidFill>
                  <a:srgbClr val="000000"/>
                </a:solidFill>
                <a:latin typeface="Arimo Bold"/>
              </a:rPr>
              <a:t>but deliver us from evil.</a:t>
            </a:r>
          </a:p>
          <a:p>
            <a:pPr algn="ctr">
              <a:lnSpc>
                <a:spcPts val="4899"/>
              </a:lnSpc>
            </a:pPr>
            <a:r>
              <a:rPr lang="en-US" sz="3499" dirty="0">
                <a:solidFill>
                  <a:srgbClr val="000000"/>
                </a:solidFill>
                <a:latin typeface="Arimo Bold"/>
              </a:rPr>
              <a:t>Amen.</a:t>
            </a:r>
          </a:p>
          <a:p>
            <a:pPr algn="ctr">
              <a:lnSpc>
                <a:spcPts val="4899"/>
              </a:lnSpc>
            </a:pPr>
            <a:endParaRPr lang="en-US" sz="3499" dirty="0">
              <a:solidFill>
                <a:srgbClr val="000000"/>
              </a:solidFill>
              <a:latin typeface="Arimo Bold"/>
            </a:endParaRPr>
          </a:p>
          <a:p>
            <a:pPr algn="ctr">
              <a:lnSpc>
                <a:spcPts val="4899"/>
              </a:lnSpc>
            </a:pPr>
            <a:r>
              <a:rPr lang="en-US" sz="3499" dirty="0">
                <a:solidFill>
                  <a:srgbClr val="000000"/>
                </a:solidFill>
                <a:latin typeface="Arimo Italics"/>
              </a:rPr>
              <a:t>My song is love unknown, my </a:t>
            </a:r>
            <a:r>
              <a:rPr lang="en-US" sz="3499" dirty="0" err="1">
                <a:solidFill>
                  <a:srgbClr val="000000"/>
                </a:solidFill>
                <a:latin typeface="Arimo Italics"/>
              </a:rPr>
              <a:t>Saviour’s</a:t>
            </a:r>
            <a:r>
              <a:rPr lang="en-US" sz="3499" dirty="0">
                <a:solidFill>
                  <a:srgbClr val="000000"/>
                </a:solidFill>
                <a:latin typeface="Arimo Italics"/>
              </a:rPr>
              <a:t> love to me,</a:t>
            </a:r>
          </a:p>
          <a:p>
            <a:pPr algn="ctr">
              <a:lnSpc>
                <a:spcPts val="4899"/>
              </a:lnSpc>
            </a:pPr>
            <a:r>
              <a:rPr lang="en-US" sz="3499" dirty="0">
                <a:solidFill>
                  <a:srgbClr val="000000"/>
                </a:solidFill>
                <a:latin typeface="Arimo Italics"/>
              </a:rPr>
              <a:t>love to the loveless shown, that they might lovely be.</a:t>
            </a:r>
          </a:p>
          <a:p>
            <a:pPr algn="ctr">
              <a:lnSpc>
                <a:spcPts val="4899"/>
              </a:lnSpc>
            </a:pPr>
            <a:r>
              <a:rPr lang="en-US" sz="3499" dirty="0">
                <a:solidFill>
                  <a:srgbClr val="000000"/>
                </a:solidFill>
                <a:latin typeface="Arimo Italics"/>
              </a:rPr>
              <a:t>O who am I, that for my sake,</a:t>
            </a:r>
          </a:p>
          <a:p>
            <a:pPr algn="ctr">
              <a:lnSpc>
                <a:spcPts val="4899"/>
              </a:lnSpc>
            </a:pPr>
            <a:r>
              <a:rPr lang="en-US" sz="3499" dirty="0">
                <a:solidFill>
                  <a:srgbClr val="000000"/>
                </a:solidFill>
                <a:latin typeface="Arimo Italics"/>
              </a:rPr>
              <a:t>my Lord should take frail flesh and die?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5000"/>
          </a:blip>
          <a:srcRect/>
          <a:stretch>
            <a:fillRect/>
          </a:stretch>
        </p:blipFill>
        <p:spPr>
          <a:xfrm>
            <a:off x="0" y="0"/>
            <a:ext cx="18288000" cy="10287000"/>
          </a:xfrm>
          <a:prstGeom prst="rect">
            <a:avLst/>
          </a:prstGeom>
        </p:spPr>
      </p:pic>
      <p:sp>
        <p:nvSpPr>
          <p:cNvPr id="3" name="TextBox 3"/>
          <p:cNvSpPr txBox="1"/>
          <p:nvPr/>
        </p:nvSpPr>
        <p:spPr>
          <a:xfrm>
            <a:off x="1676400" y="1200467"/>
            <a:ext cx="7206629" cy="7947560"/>
          </a:xfrm>
          <a:prstGeom prst="rect">
            <a:avLst/>
          </a:prstGeom>
        </p:spPr>
        <p:txBody>
          <a:bodyPr lIns="0" tIns="0" rIns="0" bIns="0" rtlCol="0" anchor="t">
            <a:spAutoFit/>
          </a:bodyPr>
          <a:lstStyle/>
          <a:p>
            <a:pPr algn="ctr">
              <a:lnSpc>
                <a:spcPts val="4759"/>
              </a:lnSpc>
            </a:pPr>
            <a:endParaRPr dirty="0"/>
          </a:p>
          <a:p>
            <a:pPr algn="ctr">
              <a:lnSpc>
                <a:spcPts val="4759"/>
              </a:lnSpc>
            </a:pPr>
            <a:endParaRPr dirty="0"/>
          </a:p>
          <a:p>
            <a:pPr algn="ctr">
              <a:lnSpc>
                <a:spcPts val="4759"/>
              </a:lnSpc>
            </a:pPr>
            <a:r>
              <a:rPr lang="en-US" sz="3500" dirty="0">
                <a:solidFill>
                  <a:srgbClr val="000000"/>
                </a:solidFill>
                <a:latin typeface="Arimo Bold Italics"/>
              </a:rPr>
              <a:t>About The Stations:</a:t>
            </a:r>
          </a:p>
          <a:p>
            <a:pPr algn="ctr">
              <a:lnSpc>
                <a:spcPts val="4759"/>
              </a:lnSpc>
            </a:pPr>
            <a:r>
              <a:rPr lang="en-US" sz="3500" dirty="0">
                <a:solidFill>
                  <a:srgbClr val="000000"/>
                </a:solidFill>
                <a:latin typeface="Arimo"/>
              </a:rPr>
              <a:t>Prayer from the Rosary.</a:t>
            </a:r>
          </a:p>
          <a:p>
            <a:pPr>
              <a:lnSpc>
                <a:spcPts val="4759"/>
              </a:lnSpc>
            </a:pPr>
            <a:r>
              <a:rPr lang="en-US" sz="3500" dirty="0">
                <a:solidFill>
                  <a:srgbClr val="000000"/>
                </a:solidFill>
                <a:latin typeface="Arimo Bold Italics"/>
              </a:rPr>
              <a:t>1st Station:</a:t>
            </a:r>
            <a:r>
              <a:rPr lang="en-US" sz="3500" dirty="0">
                <a:solidFill>
                  <a:srgbClr val="000000"/>
                </a:solidFill>
                <a:latin typeface="Arimo"/>
              </a:rPr>
              <a:t> Matthew 27:11-14,19. Matthew 27:24.</a:t>
            </a:r>
          </a:p>
          <a:p>
            <a:pPr>
              <a:lnSpc>
                <a:spcPts val="4759"/>
              </a:lnSpc>
            </a:pPr>
            <a:r>
              <a:rPr lang="en-US" sz="3500" dirty="0">
                <a:solidFill>
                  <a:srgbClr val="000000"/>
                </a:solidFill>
                <a:latin typeface="Arimo Bold Italics"/>
              </a:rPr>
              <a:t>2nd Station:</a:t>
            </a:r>
            <a:r>
              <a:rPr lang="en-US" sz="3500" dirty="0">
                <a:solidFill>
                  <a:srgbClr val="000000"/>
                </a:solidFill>
                <a:latin typeface="Arimo"/>
              </a:rPr>
              <a:t> Luke 9:23.</a:t>
            </a:r>
          </a:p>
          <a:p>
            <a:pPr>
              <a:lnSpc>
                <a:spcPts val="4759"/>
              </a:lnSpc>
            </a:pPr>
            <a:r>
              <a:rPr lang="en-US" sz="3500" dirty="0">
                <a:solidFill>
                  <a:srgbClr val="000000"/>
                </a:solidFill>
                <a:latin typeface="Arimo Bold Italics"/>
              </a:rPr>
              <a:t>5th Station: </a:t>
            </a:r>
            <a:r>
              <a:rPr lang="en-US" sz="3500" dirty="0">
                <a:solidFill>
                  <a:srgbClr val="000000"/>
                </a:solidFill>
                <a:latin typeface="Arimo"/>
              </a:rPr>
              <a:t>Mark 15:21.</a:t>
            </a:r>
          </a:p>
          <a:p>
            <a:pPr>
              <a:lnSpc>
                <a:spcPts val="4759"/>
              </a:lnSpc>
            </a:pPr>
            <a:r>
              <a:rPr lang="en-US" sz="3500" dirty="0">
                <a:solidFill>
                  <a:srgbClr val="000000"/>
                </a:solidFill>
                <a:latin typeface="Arimo Bold Italics"/>
              </a:rPr>
              <a:t>7th Station: </a:t>
            </a:r>
            <a:r>
              <a:rPr lang="en-US" sz="3500" dirty="0">
                <a:solidFill>
                  <a:srgbClr val="000000"/>
                </a:solidFill>
                <a:latin typeface="Arimo"/>
              </a:rPr>
              <a:t>Words from the hymn ‘My Song Is Love Unknown’ by Samuel Crossman (c.1624–1683).</a:t>
            </a:r>
          </a:p>
          <a:p>
            <a:pPr algn="ctr">
              <a:lnSpc>
                <a:spcPts val="4759"/>
              </a:lnSpc>
            </a:pPr>
            <a:endParaRPr lang="en-US" sz="3399" dirty="0">
              <a:solidFill>
                <a:srgbClr val="000000"/>
              </a:solidFill>
              <a:latin typeface="Arimo"/>
            </a:endParaRPr>
          </a:p>
          <a:p>
            <a:pPr algn="ctr">
              <a:lnSpc>
                <a:spcPts val="4759"/>
              </a:lnSpc>
            </a:pPr>
            <a:endParaRPr lang="en-US" sz="3399" dirty="0">
              <a:solidFill>
                <a:srgbClr val="000000"/>
              </a:solidFill>
              <a:latin typeface="Arimo"/>
            </a:endParaRPr>
          </a:p>
        </p:txBody>
      </p:sp>
      <p:sp>
        <p:nvSpPr>
          <p:cNvPr id="4" name="TextBox 4"/>
          <p:cNvSpPr txBox="1"/>
          <p:nvPr/>
        </p:nvSpPr>
        <p:spPr>
          <a:xfrm>
            <a:off x="9829800" y="2400617"/>
            <a:ext cx="8164632" cy="5488234"/>
          </a:xfrm>
          <a:prstGeom prst="rect">
            <a:avLst/>
          </a:prstGeom>
        </p:spPr>
        <p:txBody>
          <a:bodyPr lIns="0" tIns="0" rIns="0" bIns="0" rtlCol="0" anchor="t">
            <a:spAutoFit/>
          </a:bodyPr>
          <a:lstStyle/>
          <a:p>
            <a:pPr>
              <a:lnSpc>
                <a:spcPts val="4759"/>
              </a:lnSpc>
            </a:pPr>
            <a:r>
              <a:rPr lang="en-US" sz="3500" dirty="0">
                <a:solidFill>
                  <a:srgbClr val="000000"/>
                </a:solidFill>
                <a:latin typeface="Arimo Bold Italics"/>
              </a:rPr>
              <a:t>8th Station:</a:t>
            </a:r>
            <a:r>
              <a:rPr lang="en-US" sz="3500" dirty="0">
                <a:solidFill>
                  <a:srgbClr val="000000"/>
                </a:solidFill>
                <a:latin typeface="Arimo"/>
              </a:rPr>
              <a:t> Luke 23:28.</a:t>
            </a:r>
          </a:p>
          <a:p>
            <a:pPr>
              <a:lnSpc>
                <a:spcPts val="4759"/>
              </a:lnSpc>
            </a:pPr>
            <a:r>
              <a:rPr lang="en-US" sz="3500" dirty="0">
                <a:solidFill>
                  <a:srgbClr val="000000"/>
                </a:solidFill>
                <a:latin typeface="Arimo Bold Italics"/>
              </a:rPr>
              <a:t>10th Station:</a:t>
            </a:r>
            <a:r>
              <a:rPr lang="en-US" sz="3500" dirty="0">
                <a:solidFill>
                  <a:srgbClr val="000000"/>
                </a:solidFill>
                <a:latin typeface="Arimo"/>
              </a:rPr>
              <a:t> Matthew 27:35.</a:t>
            </a:r>
          </a:p>
          <a:p>
            <a:pPr>
              <a:lnSpc>
                <a:spcPts val="4759"/>
              </a:lnSpc>
            </a:pPr>
            <a:r>
              <a:rPr lang="en-US" sz="3500" dirty="0">
                <a:solidFill>
                  <a:srgbClr val="000000"/>
                </a:solidFill>
                <a:latin typeface="Arimo Bold Italics"/>
              </a:rPr>
              <a:t>11th Station: </a:t>
            </a:r>
            <a:r>
              <a:rPr lang="en-US" sz="3500" dirty="0">
                <a:solidFill>
                  <a:srgbClr val="000000"/>
                </a:solidFill>
                <a:latin typeface="Arimo"/>
              </a:rPr>
              <a:t>Luke 23:33-34,38.</a:t>
            </a:r>
          </a:p>
          <a:p>
            <a:pPr>
              <a:lnSpc>
                <a:spcPts val="4759"/>
              </a:lnSpc>
            </a:pPr>
            <a:r>
              <a:rPr lang="en-US" sz="3500" dirty="0">
                <a:solidFill>
                  <a:srgbClr val="000000"/>
                </a:solidFill>
                <a:latin typeface="Arimo Bold Italics"/>
              </a:rPr>
              <a:t>12th Station: </a:t>
            </a:r>
            <a:r>
              <a:rPr lang="en-US" sz="3500" dirty="0">
                <a:solidFill>
                  <a:srgbClr val="000000"/>
                </a:solidFill>
                <a:latin typeface="Arimo"/>
              </a:rPr>
              <a:t>Matthew 27:45-46,50.</a:t>
            </a:r>
          </a:p>
          <a:p>
            <a:pPr>
              <a:lnSpc>
                <a:spcPts val="4759"/>
              </a:lnSpc>
            </a:pPr>
            <a:r>
              <a:rPr lang="en-US" sz="3500" dirty="0">
                <a:solidFill>
                  <a:srgbClr val="000000"/>
                </a:solidFill>
                <a:latin typeface="Arimo Bold Italics"/>
              </a:rPr>
              <a:t>13th Station:</a:t>
            </a:r>
            <a:r>
              <a:rPr lang="en-US" sz="3500" dirty="0">
                <a:solidFill>
                  <a:srgbClr val="000000"/>
                </a:solidFill>
                <a:latin typeface="Arimo"/>
              </a:rPr>
              <a:t> Matthew 27:55-56.</a:t>
            </a:r>
          </a:p>
          <a:p>
            <a:pPr>
              <a:lnSpc>
                <a:spcPts val="4759"/>
              </a:lnSpc>
            </a:pPr>
            <a:r>
              <a:rPr lang="en-US" sz="3500" dirty="0">
                <a:solidFill>
                  <a:srgbClr val="000000"/>
                </a:solidFill>
                <a:latin typeface="Arimo Bold Italics"/>
              </a:rPr>
              <a:t>14th Station:</a:t>
            </a:r>
            <a:r>
              <a:rPr lang="en-US" sz="3500" dirty="0">
                <a:solidFill>
                  <a:srgbClr val="000000"/>
                </a:solidFill>
                <a:latin typeface="Arimo"/>
              </a:rPr>
              <a:t> Matthew 27:59-61. </a:t>
            </a:r>
          </a:p>
          <a:p>
            <a:pPr>
              <a:lnSpc>
                <a:spcPts val="4759"/>
              </a:lnSpc>
            </a:pPr>
            <a:r>
              <a:rPr lang="en-US" sz="3500" dirty="0">
                <a:solidFill>
                  <a:srgbClr val="000000"/>
                </a:solidFill>
                <a:latin typeface="Arimo"/>
              </a:rPr>
              <a:t>Words from the hymn ‘My Song Is </a:t>
            </a:r>
          </a:p>
          <a:p>
            <a:pPr>
              <a:lnSpc>
                <a:spcPts val="4759"/>
              </a:lnSpc>
            </a:pPr>
            <a:r>
              <a:rPr lang="en-US" sz="3500" dirty="0">
                <a:solidFill>
                  <a:srgbClr val="000000"/>
                </a:solidFill>
                <a:latin typeface="Arimo"/>
              </a:rPr>
              <a:t>Love Unknown’ by Samuel Crossman (c.1624–1683).</a:t>
            </a:r>
          </a:p>
        </p:txBody>
      </p:sp>
      <p:sp>
        <p:nvSpPr>
          <p:cNvPr id="5" name="TextBox 5"/>
          <p:cNvSpPr txBox="1"/>
          <p:nvPr/>
        </p:nvSpPr>
        <p:spPr>
          <a:xfrm>
            <a:off x="4638984" y="651827"/>
            <a:ext cx="8641556" cy="658495"/>
          </a:xfrm>
          <a:prstGeom prst="rect">
            <a:avLst/>
          </a:prstGeom>
        </p:spPr>
        <p:txBody>
          <a:bodyPr lIns="0" tIns="0" rIns="0" bIns="0" rtlCol="0" anchor="t">
            <a:spAutoFit/>
          </a:bodyPr>
          <a:lstStyle/>
          <a:p>
            <a:pPr algn="ctr">
              <a:lnSpc>
                <a:spcPts val="5179"/>
              </a:lnSpc>
            </a:pPr>
            <a:r>
              <a:rPr lang="en-US" sz="3699" u="sng" dirty="0">
                <a:solidFill>
                  <a:srgbClr val="000000"/>
                </a:solidFill>
                <a:latin typeface="Arimo Bold"/>
              </a:rPr>
              <a:t>References in the Stations Meditations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477500"/>
            <a:chOff x="-1374827" y="-28575"/>
            <a:chExt cx="24441374" cy="14291357"/>
          </a:xfrm>
        </p:grpSpPr>
        <p:sp>
          <p:nvSpPr>
            <p:cNvPr id="3" name="Freeform 3"/>
            <p:cNvSpPr/>
            <p:nvPr/>
          </p:nvSpPr>
          <p:spPr>
            <a:xfrm>
              <a:off x="0" y="0"/>
              <a:ext cx="21640800" cy="14161182"/>
            </a:xfrm>
            <a:custGeom>
              <a:avLst/>
              <a:gdLst/>
              <a:ahLst/>
              <a:cxnLst/>
              <a:rect l="l" t="t" r="r" b="b"/>
              <a:pathLst>
                <a:path w="21640800" h="14161182">
                  <a:moveTo>
                    <a:pt x="0" y="0"/>
                  </a:moveTo>
                  <a:lnTo>
                    <a:pt x="21640800" y="0"/>
                  </a:lnTo>
                  <a:lnTo>
                    <a:pt x="21640800" y="14161182"/>
                  </a:lnTo>
                  <a:lnTo>
                    <a:pt x="0" y="14161182"/>
                  </a:lnTo>
                  <a:close/>
                </a:path>
              </a:pathLst>
            </a:custGeom>
            <a:solidFill>
              <a:srgbClr val="FFFFFF"/>
            </a:solidFill>
          </p:spPr>
        </p:sp>
        <p:sp>
          <p:nvSpPr>
            <p:cNvPr id="4" name="Freeform 4"/>
            <p:cNvSpPr/>
            <p:nvPr/>
          </p:nvSpPr>
          <p:spPr>
            <a:xfrm>
              <a:off x="0" y="0"/>
              <a:ext cx="21640800" cy="14262782"/>
            </a:xfrm>
            <a:custGeom>
              <a:avLst/>
              <a:gdLst/>
              <a:ahLst/>
              <a:cxnLst/>
              <a:rect l="l" t="t" r="r" b="b"/>
              <a:pathLst>
                <a:path w="21640800" h="14262782">
                  <a:moveTo>
                    <a:pt x="0" y="14161182"/>
                  </a:moveTo>
                  <a:lnTo>
                    <a:pt x="21640800" y="14161182"/>
                  </a:lnTo>
                  <a:lnTo>
                    <a:pt x="21513800" y="14262782"/>
                  </a:lnTo>
                  <a:cubicBezTo>
                    <a:pt x="21513800" y="14262782"/>
                    <a:pt x="20523200" y="14186582"/>
                    <a:pt x="20421600" y="14186582"/>
                  </a:cubicBezTo>
                  <a:lnTo>
                    <a:pt x="1219200" y="14186582"/>
                  </a:lnTo>
                  <a:cubicBezTo>
                    <a:pt x="1117600" y="14186582"/>
                    <a:pt x="127000" y="14262782"/>
                    <a:pt x="127000" y="14262782"/>
                  </a:cubicBezTo>
                  <a:lnTo>
                    <a:pt x="0" y="14161182"/>
                  </a:lnTo>
                  <a:lnTo>
                    <a:pt x="0" y="0"/>
                  </a:lnTo>
                  <a:lnTo>
                    <a:pt x="21640800" y="0"/>
                  </a:lnTo>
                  <a:lnTo>
                    <a:pt x="21640800" y="14161182"/>
                  </a:lnTo>
                  <a:lnTo>
                    <a:pt x="12700" y="14161182"/>
                  </a:lnTo>
                  <a:lnTo>
                    <a:pt x="12700" y="14148482"/>
                  </a:lnTo>
                  <a:lnTo>
                    <a:pt x="21628100" y="14148482"/>
                  </a:lnTo>
                  <a:lnTo>
                    <a:pt x="21628100" y="12700"/>
                  </a:lnTo>
                  <a:lnTo>
                    <a:pt x="12700" y="12700"/>
                  </a:lnTo>
                  <a:lnTo>
                    <a:pt x="12700" y="14161182"/>
                  </a:lnTo>
                </a:path>
              </a:pathLst>
            </a:custGeom>
            <a:solidFill>
              <a:srgbClr val="394C60">
                <a:alpha val="9804"/>
              </a:srgbClr>
            </a:solidFill>
          </p:spPr>
        </p:sp>
        <p:sp>
          <p:nvSpPr>
            <p:cNvPr id="5" name="TextBox 5"/>
            <p:cNvSpPr txBox="1"/>
            <p:nvPr/>
          </p:nvSpPr>
          <p:spPr>
            <a:xfrm>
              <a:off x="-1374827" y="-28575"/>
              <a:ext cx="24441374" cy="14002937"/>
            </a:xfrm>
            <a:prstGeom prst="rect">
              <a:avLst/>
            </a:prstGeom>
          </p:spPr>
          <p:txBody>
            <a:bodyPr lIns="203200" tIns="203200" rIns="203200" bIns="203200" rtlCol="0" anchor="t"/>
            <a:lstStyle/>
            <a:p>
              <a:pPr>
                <a:lnSpc>
                  <a:spcPts val="1260"/>
                </a:lnSpc>
              </a:pPr>
              <a:endParaRPr dirty="0"/>
            </a:p>
            <a:p>
              <a:pPr>
                <a:lnSpc>
                  <a:spcPts val="1260"/>
                </a:lnSpc>
              </a:pPr>
              <a:endParaRPr dirty="0"/>
            </a:p>
            <a:p>
              <a:pPr>
                <a:lnSpc>
                  <a:spcPts val="4900"/>
                </a:lnSpc>
              </a:pPr>
              <a:endParaRPr lang="en-GB" dirty="0"/>
            </a:p>
            <a:p>
              <a:pPr>
                <a:lnSpc>
                  <a:spcPts val="4900"/>
                </a:lnSpc>
              </a:pPr>
              <a:endParaRPr dirty="0"/>
            </a:p>
            <a:p>
              <a:pPr>
                <a:lnSpc>
                  <a:spcPts val="4900"/>
                </a:lnSpc>
              </a:pPr>
              <a:r>
                <a:rPr lang="en-US" sz="3500" dirty="0">
                  <a:solidFill>
                    <a:srgbClr val="000000"/>
                  </a:solidFill>
                  <a:latin typeface="Arimo"/>
                </a:rPr>
                <a:t>Pilate has already caused a riot by ordering his legions to carry their standards into the Temple. Pilate is very conscious of being on probation. </a:t>
              </a:r>
            </a:p>
            <a:p>
              <a:pPr>
                <a:lnSpc>
                  <a:spcPts val="4900"/>
                </a:lnSpc>
              </a:pPr>
              <a:endParaRPr lang="en-US" sz="3500" dirty="0">
                <a:solidFill>
                  <a:srgbClr val="000000"/>
                </a:solidFill>
                <a:latin typeface="Arimo"/>
              </a:endParaRPr>
            </a:p>
            <a:p>
              <a:pPr>
                <a:lnSpc>
                  <a:spcPts val="4900"/>
                </a:lnSpc>
              </a:pPr>
              <a:r>
                <a:rPr lang="en-US" sz="3500" dirty="0">
                  <a:solidFill>
                    <a:srgbClr val="000000"/>
                  </a:solidFill>
                  <a:latin typeface="Arimo"/>
                </a:rPr>
                <a:t>For their part, the chief priests know that Pilate has in his possession the robes of the High Priest, without which the Passover cannot be celebrated. </a:t>
              </a:r>
            </a:p>
            <a:p>
              <a:pPr>
                <a:lnSpc>
                  <a:spcPts val="4900"/>
                </a:lnSpc>
              </a:pPr>
              <a:endParaRPr lang="en-US" sz="3500" dirty="0">
                <a:solidFill>
                  <a:srgbClr val="000000"/>
                </a:solidFill>
                <a:latin typeface="Arimo"/>
              </a:endParaRPr>
            </a:p>
            <a:p>
              <a:pPr>
                <a:lnSpc>
                  <a:spcPts val="4900"/>
                </a:lnSpc>
              </a:pPr>
              <a:r>
                <a:rPr lang="en-US" sz="3500" dirty="0">
                  <a:solidFill>
                    <a:srgbClr val="000000"/>
                  </a:solidFill>
                  <a:latin typeface="Arimo"/>
                </a:rPr>
                <a:t>So each side is dependent on the other. Into that deadlock came Jesus.</a:t>
              </a:r>
            </a:p>
            <a:p>
              <a:pPr>
                <a:lnSpc>
                  <a:spcPts val="4900"/>
                </a:lnSpc>
              </a:pPr>
              <a:endParaRPr lang="en-US" sz="3500" dirty="0">
                <a:solidFill>
                  <a:srgbClr val="000000"/>
                </a:solidFill>
                <a:latin typeface="Arimo"/>
              </a:endParaRPr>
            </a:p>
            <a:p>
              <a:pPr>
                <a:lnSpc>
                  <a:spcPts val="4900"/>
                </a:lnSpc>
              </a:pPr>
              <a:r>
                <a:rPr lang="en-US" sz="3500" dirty="0">
                  <a:solidFill>
                    <a:srgbClr val="000000"/>
                  </a:solidFill>
                  <a:latin typeface="Arimo"/>
                </a:rPr>
                <a:t>“Pour forth we beseech you O Lord your grace into our hearts, that we to whom the incarnation of the Lord was made known by an angel may, by his passion and cross, be brought to the glory of the resurrection.”</a:t>
              </a:r>
            </a:p>
            <a:p>
              <a:pPr>
                <a:lnSpc>
                  <a:spcPts val="4759"/>
                </a:lnSpc>
              </a:pPr>
              <a:r>
                <a:rPr lang="en-US" sz="3399" dirty="0">
                  <a:solidFill>
                    <a:srgbClr val="000000"/>
                  </a:solidFill>
                  <a:latin typeface="Arimo"/>
                </a:rPr>
                <a:t> </a:t>
              </a:r>
            </a:p>
            <a:p>
              <a:pPr>
                <a:lnSpc>
                  <a:spcPts val="3359"/>
                </a:lnSpc>
              </a:pPr>
              <a:endParaRPr lang="en-US" sz="3399" dirty="0">
                <a:solidFill>
                  <a:srgbClr val="000000"/>
                </a:solidFill>
                <a:latin typeface="Arimo"/>
              </a:endParaRPr>
            </a:p>
          </p:txBody>
        </p:sp>
      </p:grpSp>
      <p:sp>
        <p:nvSpPr>
          <p:cNvPr id="6" name="Freeform 6"/>
          <p:cNvSpPr/>
          <p:nvPr/>
        </p:nvSpPr>
        <p:spPr>
          <a:xfrm>
            <a:off x="1679039" y="329865"/>
            <a:ext cx="14929922" cy="9627270"/>
          </a:xfrm>
          <a:custGeom>
            <a:avLst/>
            <a:gdLst/>
            <a:ahLst/>
            <a:cxnLst/>
            <a:rect l="l" t="t" r="r" b="b"/>
            <a:pathLst>
              <a:path w="14929922" h="9627270">
                <a:moveTo>
                  <a:pt x="0" y="0"/>
                </a:moveTo>
                <a:lnTo>
                  <a:pt x="14929922" y="0"/>
                </a:lnTo>
                <a:lnTo>
                  <a:pt x="14929922" y="9627270"/>
                </a:lnTo>
                <a:lnTo>
                  <a:pt x="0" y="9627270"/>
                </a:lnTo>
                <a:lnTo>
                  <a:pt x="0" y="0"/>
                </a:lnTo>
                <a:close/>
              </a:path>
            </a:pathLst>
          </a:custGeom>
          <a:blipFill>
            <a:blip r:embed="rId2">
              <a:alphaModFix amt="55000"/>
            </a:blip>
            <a:stretch>
              <a:fillRect l="-6110" r="-8526"/>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6214" r="-6214"/>
            </a:stretch>
          </a:blipFill>
        </p:spPr>
      </p:sp>
      <p:sp>
        <p:nvSpPr>
          <p:cNvPr id="9" name="TextBox 8">
            <a:extLst>
              <a:ext uri="{FF2B5EF4-FFF2-40B4-BE49-F238E27FC236}">
                <a16:creationId xmlns:a16="http://schemas.microsoft.com/office/drawing/2014/main" id="{BE4D96EC-276D-F7B9-D284-9391F5AF65C1}"/>
              </a:ext>
            </a:extLst>
          </p:cNvPr>
          <p:cNvSpPr txBox="1"/>
          <p:nvPr/>
        </p:nvSpPr>
        <p:spPr>
          <a:xfrm>
            <a:off x="5943600" y="3619500"/>
            <a:ext cx="11963400" cy="2893100"/>
          </a:xfrm>
          <a:prstGeom prst="rect">
            <a:avLst/>
          </a:prstGeom>
          <a:noFill/>
        </p:spPr>
        <p:txBody>
          <a:bodyPr wrap="square" rtlCol="0">
            <a:spAutoFit/>
          </a:bodyPr>
          <a:lstStyle/>
          <a:p>
            <a:pPr marL="1371600" indent="-1371600">
              <a:buAutoNum type="arabicPeriod"/>
            </a:pPr>
            <a:r>
              <a:rPr lang="en-GB" sz="9100" dirty="0">
                <a:solidFill>
                  <a:schemeClr val="bg1"/>
                </a:solidFill>
                <a:latin typeface="Hatton Light" panose="020B0604020202020204" charset="0"/>
              </a:rPr>
              <a:t>Jesus is condemned</a:t>
            </a:r>
          </a:p>
          <a:p>
            <a:r>
              <a:rPr lang="en-GB" sz="9100" dirty="0">
                <a:solidFill>
                  <a:schemeClr val="bg1"/>
                </a:solidFill>
                <a:latin typeface="Hatton Light" panose="020B0604020202020204" charset="0"/>
              </a:rPr>
              <a:t>	 to death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2400" y="-114300"/>
            <a:ext cx="17754600" cy="10401300"/>
            <a:chOff x="-1" y="-386597"/>
            <a:chExt cx="23798258" cy="17590178"/>
          </a:xfrm>
        </p:grpSpPr>
        <p:sp>
          <p:nvSpPr>
            <p:cNvPr id="3" name="Freeform 3"/>
            <p:cNvSpPr/>
            <p:nvPr/>
          </p:nvSpPr>
          <p:spPr>
            <a:xfrm>
              <a:off x="0" y="0"/>
              <a:ext cx="23798257" cy="17101981"/>
            </a:xfrm>
            <a:custGeom>
              <a:avLst/>
              <a:gdLst/>
              <a:ahLst/>
              <a:cxnLst/>
              <a:rect l="l" t="t" r="r" b="b"/>
              <a:pathLst>
                <a:path w="23798257" h="17101981">
                  <a:moveTo>
                    <a:pt x="0" y="0"/>
                  </a:moveTo>
                  <a:lnTo>
                    <a:pt x="23798257" y="0"/>
                  </a:lnTo>
                  <a:lnTo>
                    <a:pt x="23798257" y="17101981"/>
                  </a:lnTo>
                  <a:lnTo>
                    <a:pt x="0" y="17101981"/>
                  </a:lnTo>
                  <a:close/>
                </a:path>
              </a:pathLst>
            </a:custGeom>
            <a:solidFill>
              <a:srgbClr val="FFFFFF"/>
            </a:solidFill>
          </p:spPr>
        </p:sp>
        <p:sp>
          <p:nvSpPr>
            <p:cNvPr id="4" name="Freeform 4"/>
            <p:cNvSpPr/>
            <p:nvPr/>
          </p:nvSpPr>
          <p:spPr>
            <a:xfrm>
              <a:off x="0" y="0"/>
              <a:ext cx="23798257" cy="17203581"/>
            </a:xfrm>
            <a:custGeom>
              <a:avLst/>
              <a:gdLst/>
              <a:ahLst/>
              <a:cxnLst/>
              <a:rect l="l" t="t" r="r" b="b"/>
              <a:pathLst>
                <a:path w="23798257" h="17203581">
                  <a:moveTo>
                    <a:pt x="0" y="17101981"/>
                  </a:moveTo>
                  <a:lnTo>
                    <a:pt x="23798257" y="17101981"/>
                  </a:lnTo>
                  <a:lnTo>
                    <a:pt x="23671257" y="17203581"/>
                  </a:lnTo>
                  <a:cubicBezTo>
                    <a:pt x="23671257" y="17203581"/>
                    <a:pt x="22680657" y="17127381"/>
                    <a:pt x="22579057" y="17127381"/>
                  </a:cubicBezTo>
                  <a:lnTo>
                    <a:pt x="1219200" y="17127381"/>
                  </a:lnTo>
                  <a:cubicBezTo>
                    <a:pt x="1117600" y="17127381"/>
                    <a:pt x="127000" y="17203581"/>
                    <a:pt x="127000" y="17203581"/>
                  </a:cubicBezTo>
                  <a:lnTo>
                    <a:pt x="0" y="17101981"/>
                  </a:lnTo>
                  <a:lnTo>
                    <a:pt x="0" y="0"/>
                  </a:lnTo>
                  <a:lnTo>
                    <a:pt x="23798257" y="0"/>
                  </a:lnTo>
                  <a:lnTo>
                    <a:pt x="23798257" y="17101981"/>
                  </a:lnTo>
                  <a:lnTo>
                    <a:pt x="12700" y="17101981"/>
                  </a:lnTo>
                  <a:lnTo>
                    <a:pt x="12700" y="17089281"/>
                  </a:lnTo>
                  <a:lnTo>
                    <a:pt x="23785557" y="17089281"/>
                  </a:lnTo>
                  <a:lnTo>
                    <a:pt x="23785557" y="12700"/>
                  </a:lnTo>
                  <a:lnTo>
                    <a:pt x="12700" y="12700"/>
                  </a:lnTo>
                  <a:lnTo>
                    <a:pt x="12700" y="17101981"/>
                  </a:lnTo>
                </a:path>
              </a:pathLst>
            </a:custGeom>
            <a:solidFill>
              <a:srgbClr val="394C60">
                <a:alpha val="9804"/>
              </a:srgbClr>
            </a:solidFill>
          </p:spPr>
        </p:sp>
        <p:sp>
          <p:nvSpPr>
            <p:cNvPr id="5" name="TextBox 5"/>
            <p:cNvSpPr txBox="1"/>
            <p:nvPr/>
          </p:nvSpPr>
          <p:spPr>
            <a:xfrm>
              <a:off x="-1" y="-386597"/>
              <a:ext cx="23798257" cy="14375989"/>
            </a:xfrm>
            <a:prstGeom prst="rect">
              <a:avLst/>
            </a:prstGeom>
          </p:spPr>
          <p:txBody>
            <a:bodyPr lIns="203200" tIns="203200" rIns="203200" bIns="203200" rtlCol="0" anchor="t"/>
            <a:lstStyle/>
            <a:p>
              <a:pPr>
                <a:lnSpc>
                  <a:spcPts val="1260"/>
                </a:lnSpc>
              </a:pPr>
              <a:endParaRPr dirty="0"/>
            </a:p>
            <a:p>
              <a:pPr algn="ctr">
                <a:lnSpc>
                  <a:spcPts val="4900"/>
                </a:lnSpc>
              </a:pPr>
              <a:r>
                <a:rPr lang="en-US" sz="3500" dirty="0">
                  <a:solidFill>
                    <a:srgbClr val="000000"/>
                  </a:solidFill>
                  <a:latin typeface="Arimo"/>
                </a:rPr>
                <a:t>“… the governor put to him the question, ‘Are you the king of the Jews?’ Jesus replied, ‘It is you who say it.’ But when he was questioned by the chief priests and the elders he refused to answer at all … to the governor’s amazement, he offered not a word in answer to any of the charges.</a:t>
              </a:r>
            </a:p>
            <a:p>
              <a:pPr algn="ctr">
                <a:lnSpc>
                  <a:spcPts val="1260"/>
                </a:lnSpc>
              </a:pPr>
              <a:endParaRPr lang="en-US" sz="3500" dirty="0">
                <a:solidFill>
                  <a:srgbClr val="000000"/>
                </a:solidFill>
                <a:latin typeface="Arimo"/>
              </a:endParaRPr>
            </a:p>
            <a:p>
              <a:pPr algn="ctr">
                <a:lnSpc>
                  <a:spcPts val="4900"/>
                </a:lnSpc>
              </a:pPr>
              <a:r>
                <a:rPr lang="en-US" sz="3500" dirty="0">
                  <a:solidFill>
                    <a:srgbClr val="000000"/>
                  </a:solidFill>
                  <a:latin typeface="Arimo"/>
                </a:rPr>
                <a:t>“Now as he was seated in the chair of judgement, Pilate’s wife sent him a message, ‘have nothing to do with that upright man: I have been extremely upset today by a dream that I had about him.’” </a:t>
              </a:r>
            </a:p>
            <a:p>
              <a:pPr>
                <a:lnSpc>
                  <a:spcPts val="1260"/>
                </a:lnSpc>
              </a:pPr>
              <a:endParaRPr lang="en-US" sz="3500" dirty="0">
                <a:solidFill>
                  <a:srgbClr val="000000"/>
                </a:solidFill>
                <a:latin typeface="Arimo"/>
              </a:endParaRPr>
            </a:p>
            <a:p>
              <a:pPr>
                <a:lnSpc>
                  <a:spcPts val="4900"/>
                </a:lnSpc>
              </a:pPr>
              <a:r>
                <a:rPr lang="en-US" sz="3500" dirty="0">
                  <a:solidFill>
                    <a:srgbClr val="000000"/>
                  </a:solidFill>
                  <a:latin typeface="Arimo"/>
                </a:rPr>
                <a:t>Finding that Jesus comes from Galilee, Pilate sends him to Herod; but Herod is too wily to take the blame, so he sends him back to Pilate. Next, Pilate offers to release Jesus as the prisoner to be released at the Passover, but the crowd, urged by the priests, shout for Barabbas.</a:t>
              </a:r>
            </a:p>
            <a:p>
              <a:pPr>
                <a:lnSpc>
                  <a:spcPts val="1260"/>
                </a:lnSpc>
              </a:pPr>
              <a:endParaRPr lang="en-US" sz="3500" dirty="0">
                <a:solidFill>
                  <a:srgbClr val="000000"/>
                </a:solidFill>
                <a:latin typeface="Arimo"/>
              </a:endParaRPr>
            </a:p>
            <a:p>
              <a:pPr>
                <a:lnSpc>
                  <a:spcPts val="4900"/>
                </a:lnSpc>
              </a:pPr>
              <a:r>
                <a:rPr lang="en-US" sz="3500" dirty="0">
                  <a:solidFill>
                    <a:srgbClr val="000000"/>
                  </a:solidFill>
                  <a:latin typeface="Arimo"/>
                </a:rPr>
                <a:t>Pilate has nothing left, so he sends for a bowl of water and ceremonially washes his hands. “I am innocent of this man’s blood.” Pilate has tried everything to avoid condemning Jesus. Now having taken the pragmatic way, the easy way, he seeks to avoid the responsibility for his lack of moral courage.</a:t>
              </a:r>
            </a:p>
            <a:p>
              <a:pPr>
                <a:lnSpc>
                  <a:spcPts val="4900"/>
                </a:lnSpc>
              </a:pPr>
              <a:endParaRPr lang="en-US" sz="3500" dirty="0">
                <a:solidFill>
                  <a:srgbClr val="000000"/>
                </a:solidFill>
                <a:latin typeface="Arimo"/>
              </a:endParaRPr>
            </a:p>
            <a:p>
              <a:pPr>
                <a:lnSpc>
                  <a:spcPts val="4759"/>
                </a:lnSpc>
              </a:pPr>
              <a:endParaRPr lang="en-US" sz="3500" dirty="0">
                <a:solidFill>
                  <a:srgbClr val="000000"/>
                </a:solidFill>
                <a:latin typeface="Arimo"/>
              </a:endParaRPr>
            </a:p>
            <a:p>
              <a:pPr>
                <a:lnSpc>
                  <a:spcPts val="4759"/>
                </a:lnSpc>
              </a:pPr>
              <a:r>
                <a:rPr lang="en-US" sz="3399" dirty="0">
                  <a:solidFill>
                    <a:srgbClr val="000000"/>
                  </a:solidFill>
                  <a:latin typeface="Arimo"/>
                </a:rPr>
                <a:t> </a:t>
              </a:r>
            </a:p>
            <a:p>
              <a:pPr>
                <a:lnSpc>
                  <a:spcPts val="3359"/>
                </a:lnSpc>
              </a:pPr>
              <a:endParaRPr lang="en-US" sz="3399" dirty="0">
                <a:solidFill>
                  <a:srgbClr val="000000"/>
                </a:solidFill>
                <a:latin typeface="Arimo"/>
              </a:endParaRPr>
            </a:p>
          </p:txBody>
        </p:sp>
      </p:grpSp>
      <p:sp>
        <p:nvSpPr>
          <p:cNvPr id="6" name="Freeform 6"/>
          <p:cNvSpPr/>
          <p:nvPr/>
        </p:nvSpPr>
        <p:spPr>
          <a:xfrm>
            <a:off x="533401" y="488783"/>
            <a:ext cx="17221199" cy="9309435"/>
          </a:xfrm>
          <a:custGeom>
            <a:avLst/>
            <a:gdLst/>
            <a:ahLst/>
            <a:cxnLst/>
            <a:rect l="l" t="t" r="r" b="b"/>
            <a:pathLst>
              <a:path w="17115147" h="9627270">
                <a:moveTo>
                  <a:pt x="0" y="0"/>
                </a:moveTo>
                <a:lnTo>
                  <a:pt x="17115146" y="0"/>
                </a:lnTo>
                <a:lnTo>
                  <a:pt x="17115146" y="9627270"/>
                </a:lnTo>
                <a:lnTo>
                  <a:pt x="0" y="9627270"/>
                </a:lnTo>
                <a:lnTo>
                  <a:pt x="0" y="0"/>
                </a:lnTo>
                <a:close/>
              </a:path>
            </a:pathLst>
          </a:custGeom>
          <a:blipFill>
            <a:blip r:embed="rId2">
              <a:alphaModFix amt="55000"/>
            </a:blip>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 y="0"/>
            <a:ext cx="18135600" cy="10287000"/>
            <a:chOff x="0" y="-28573"/>
            <a:chExt cx="23798257" cy="17854454"/>
          </a:xfrm>
        </p:grpSpPr>
        <p:sp>
          <p:nvSpPr>
            <p:cNvPr id="3" name="Freeform 3"/>
            <p:cNvSpPr/>
            <p:nvPr/>
          </p:nvSpPr>
          <p:spPr>
            <a:xfrm>
              <a:off x="0" y="0"/>
              <a:ext cx="23798257" cy="17724281"/>
            </a:xfrm>
            <a:custGeom>
              <a:avLst/>
              <a:gdLst/>
              <a:ahLst/>
              <a:cxnLst/>
              <a:rect l="l" t="t" r="r" b="b"/>
              <a:pathLst>
                <a:path w="23798257" h="17724281">
                  <a:moveTo>
                    <a:pt x="0" y="0"/>
                  </a:moveTo>
                  <a:lnTo>
                    <a:pt x="23798257" y="0"/>
                  </a:lnTo>
                  <a:lnTo>
                    <a:pt x="23798257" y="17724281"/>
                  </a:lnTo>
                  <a:lnTo>
                    <a:pt x="0" y="17724281"/>
                  </a:lnTo>
                  <a:close/>
                </a:path>
              </a:pathLst>
            </a:custGeom>
            <a:solidFill>
              <a:srgbClr val="FFFFFF"/>
            </a:solidFill>
          </p:spPr>
        </p:sp>
        <p:sp>
          <p:nvSpPr>
            <p:cNvPr id="4" name="Freeform 4"/>
            <p:cNvSpPr/>
            <p:nvPr/>
          </p:nvSpPr>
          <p:spPr>
            <a:xfrm>
              <a:off x="0" y="0"/>
              <a:ext cx="23798257" cy="17825881"/>
            </a:xfrm>
            <a:custGeom>
              <a:avLst/>
              <a:gdLst/>
              <a:ahLst/>
              <a:cxnLst/>
              <a:rect l="l" t="t" r="r" b="b"/>
              <a:pathLst>
                <a:path w="23798257" h="17825881">
                  <a:moveTo>
                    <a:pt x="0" y="17724281"/>
                  </a:moveTo>
                  <a:lnTo>
                    <a:pt x="23798257" y="17724281"/>
                  </a:lnTo>
                  <a:lnTo>
                    <a:pt x="23671257" y="17825881"/>
                  </a:lnTo>
                  <a:cubicBezTo>
                    <a:pt x="23671257" y="17825881"/>
                    <a:pt x="22680657" y="17749681"/>
                    <a:pt x="22579057" y="17749681"/>
                  </a:cubicBezTo>
                  <a:lnTo>
                    <a:pt x="1219200" y="17749681"/>
                  </a:lnTo>
                  <a:cubicBezTo>
                    <a:pt x="1117600" y="17749681"/>
                    <a:pt x="127000" y="17825881"/>
                    <a:pt x="127000" y="17825881"/>
                  </a:cubicBezTo>
                  <a:lnTo>
                    <a:pt x="0" y="17724281"/>
                  </a:lnTo>
                  <a:lnTo>
                    <a:pt x="0" y="0"/>
                  </a:lnTo>
                  <a:lnTo>
                    <a:pt x="23798257" y="0"/>
                  </a:lnTo>
                  <a:lnTo>
                    <a:pt x="23798257" y="17724281"/>
                  </a:lnTo>
                  <a:lnTo>
                    <a:pt x="12700" y="17724281"/>
                  </a:lnTo>
                  <a:lnTo>
                    <a:pt x="12700" y="17711581"/>
                  </a:lnTo>
                  <a:lnTo>
                    <a:pt x="23785557" y="17711581"/>
                  </a:lnTo>
                  <a:lnTo>
                    <a:pt x="23785557" y="12700"/>
                  </a:lnTo>
                  <a:lnTo>
                    <a:pt x="12700" y="12700"/>
                  </a:lnTo>
                  <a:lnTo>
                    <a:pt x="12700" y="17724281"/>
                  </a:lnTo>
                </a:path>
              </a:pathLst>
            </a:custGeom>
            <a:solidFill>
              <a:srgbClr val="394C60">
                <a:alpha val="9804"/>
              </a:srgbClr>
            </a:solidFill>
          </p:spPr>
        </p:sp>
        <p:sp>
          <p:nvSpPr>
            <p:cNvPr id="5" name="TextBox 5"/>
            <p:cNvSpPr txBox="1"/>
            <p:nvPr/>
          </p:nvSpPr>
          <p:spPr>
            <a:xfrm>
              <a:off x="113528" y="-28573"/>
              <a:ext cx="23684728" cy="17724279"/>
            </a:xfrm>
            <a:prstGeom prst="rect">
              <a:avLst/>
            </a:prstGeom>
          </p:spPr>
          <p:txBody>
            <a:bodyPr lIns="203200" tIns="203200" rIns="203200" bIns="203200" rtlCol="0" anchor="t"/>
            <a:lstStyle/>
            <a:p>
              <a:pPr algn="ctr">
                <a:lnSpc>
                  <a:spcPts val="1260"/>
                </a:lnSpc>
              </a:pPr>
              <a:endParaRPr lang="en-GB" dirty="0"/>
            </a:p>
            <a:p>
              <a:pPr>
                <a:lnSpc>
                  <a:spcPts val="4900"/>
                </a:lnSpc>
              </a:pPr>
              <a:r>
                <a:rPr lang="en-US" sz="3500" dirty="0">
                  <a:solidFill>
                    <a:srgbClr val="000000"/>
                  </a:solidFill>
                  <a:latin typeface="Arimo"/>
                </a:rPr>
                <a:t>I’ve done that too – metaphorically washed my hands. But for me, like Macbeth, the spot remains.</a:t>
              </a:r>
            </a:p>
            <a:p>
              <a:pPr algn="ctr">
                <a:lnSpc>
                  <a:spcPts val="1260"/>
                </a:lnSpc>
              </a:pPr>
              <a:endParaRPr lang="en-US" sz="3500" dirty="0">
                <a:solidFill>
                  <a:srgbClr val="000000"/>
                </a:solidFill>
                <a:latin typeface="Arimo"/>
              </a:endParaRPr>
            </a:p>
            <a:p>
              <a:pPr>
                <a:lnSpc>
                  <a:spcPts val="4900"/>
                </a:lnSpc>
              </a:pPr>
              <a:r>
                <a:rPr lang="en-US" sz="3500" dirty="0">
                  <a:solidFill>
                    <a:srgbClr val="000000"/>
                  </a:solidFill>
                  <a:latin typeface="Arimo"/>
                </a:rPr>
                <a:t>The incongruity of the scene is lost on Pilate. Jesus, co-creator of the universe, stands bound before this petty princeling. Who is the judge, and who the prisoner? Yet Jesus answers meekly and respectfully. And Pilate condemns to death the Son of God.</a:t>
              </a:r>
            </a:p>
            <a:p>
              <a:pPr algn="ctr">
                <a:lnSpc>
                  <a:spcPts val="1260"/>
                </a:lnSpc>
              </a:pPr>
              <a:endParaRPr lang="en-US" sz="3500" dirty="0">
                <a:solidFill>
                  <a:srgbClr val="000000"/>
                </a:solidFill>
                <a:latin typeface="Arimo"/>
              </a:endParaRPr>
            </a:p>
            <a:p>
              <a:pPr algn="ctr">
                <a:lnSpc>
                  <a:spcPts val="4900"/>
                </a:lnSpc>
              </a:pPr>
              <a:r>
                <a:rPr lang="en-US" sz="3500" dirty="0">
                  <a:solidFill>
                    <a:srgbClr val="000000"/>
                  </a:solidFill>
                  <a:latin typeface="Arimo Bold"/>
                </a:rPr>
                <a:t>Our Father,</a:t>
              </a:r>
            </a:p>
            <a:p>
              <a:pPr algn="ctr">
                <a:lnSpc>
                  <a:spcPts val="4900"/>
                </a:lnSpc>
              </a:pPr>
              <a:r>
                <a:rPr lang="en-US" sz="3500" dirty="0">
                  <a:solidFill>
                    <a:srgbClr val="000000"/>
                  </a:solidFill>
                  <a:latin typeface="Arimo Bold"/>
                </a:rPr>
                <a:t>who art in heaven,</a:t>
              </a:r>
            </a:p>
            <a:p>
              <a:pPr algn="ctr">
                <a:lnSpc>
                  <a:spcPts val="4900"/>
                </a:lnSpc>
              </a:pPr>
              <a:r>
                <a:rPr lang="en-US" sz="3500" dirty="0">
                  <a:solidFill>
                    <a:srgbClr val="000000"/>
                  </a:solidFill>
                  <a:latin typeface="Arimo Bold"/>
                </a:rPr>
                <a:t>hallowed be thy name.</a:t>
              </a:r>
            </a:p>
            <a:p>
              <a:pPr algn="ctr">
                <a:lnSpc>
                  <a:spcPts val="4900"/>
                </a:lnSpc>
              </a:pPr>
              <a:r>
                <a:rPr lang="en-US" sz="3500" dirty="0">
                  <a:solidFill>
                    <a:srgbClr val="000000"/>
                  </a:solidFill>
                  <a:latin typeface="Arimo Bold"/>
                </a:rPr>
                <a:t>Thy Kingdom come.</a:t>
              </a:r>
            </a:p>
            <a:p>
              <a:pPr algn="ctr">
                <a:lnSpc>
                  <a:spcPts val="4900"/>
                </a:lnSpc>
              </a:pPr>
              <a:r>
                <a:rPr lang="en-US" sz="3500" dirty="0">
                  <a:solidFill>
                    <a:srgbClr val="000000"/>
                  </a:solidFill>
                  <a:latin typeface="Arimo Bold"/>
                </a:rPr>
                <a:t>Thy will be done,</a:t>
              </a:r>
            </a:p>
            <a:p>
              <a:pPr algn="ctr">
                <a:lnSpc>
                  <a:spcPts val="4900"/>
                </a:lnSpc>
              </a:pPr>
              <a:r>
                <a:rPr lang="en-US" sz="3500" dirty="0">
                  <a:solidFill>
                    <a:srgbClr val="000000"/>
                  </a:solidFill>
                  <a:latin typeface="Arimo Bold"/>
                </a:rPr>
                <a:t>on earth as it is in heaven.</a:t>
              </a:r>
            </a:p>
            <a:p>
              <a:pPr algn="ctr">
                <a:lnSpc>
                  <a:spcPts val="4900"/>
                </a:lnSpc>
              </a:pPr>
              <a:r>
                <a:rPr lang="en-US" sz="3500" dirty="0">
                  <a:solidFill>
                    <a:srgbClr val="000000"/>
                  </a:solidFill>
                  <a:latin typeface="Arimo Bold"/>
                </a:rPr>
                <a:t>Give us this day our daily bread,</a:t>
              </a:r>
            </a:p>
            <a:p>
              <a:pPr algn="ctr">
                <a:lnSpc>
                  <a:spcPts val="4900"/>
                </a:lnSpc>
              </a:pPr>
              <a:r>
                <a:rPr lang="en-US" sz="3500" dirty="0">
                  <a:solidFill>
                    <a:srgbClr val="000000"/>
                  </a:solidFill>
                  <a:latin typeface="Arimo Bold"/>
                </a:rPr>
                <a:t>and lead us not into temptation,</a:t>
              </a:r>
            </a:p>
            <a:p>
              <a:pPr algn="ctr">
                <a:lnSpc>
                  <a:spcPts val="4900"/>
                </a:lnSpc>
              </a:pPr>
              <a:r>
                <a:rPr lang="en-US" sz="3500" dirty="0">
                  <a:solidFill>
                    <a:srgbClr val="000000"/>
                  </a:solidFill>
                  <a:latin typeface="Arimo Bold"/>
                </a:rPr>
                <a:t>but deliver us from evil.</a:t>
              </a:r>
            </a:p>
            <a:p>
              <a:pPr algn="ctr">
                <a:lnSpc>
                  <a:spcPts val="4900"/>
                </a:lnSpc>
              </a:pPr>
              <a:r>
                <a:rPr lang="en-US" sz="3500" dirty="0">
                  <a:solidFill>
                    <a:srgbClr val="000000"/>
                  </a:solidFill>
                  <a:latin typeface="Arimo Bold"/>
                </a:rPr>
                <a:t>Amen.</a:t>
              </a:r>
            </a:p>
            <a:p>
              <a:pPr algn="ctr">
                <a:lnSpc>
                  <a:spcPts val="4900"/>
                </a:lnSpc>
              </a:pPr>
              <a:endParaRPr lang="en-US" sz="3500" dirty="0">
                <a:solidFill>
                  <a:srgbClr val="000000"/>
                </a:solidFill>
                <a:latin typeface="Arimo Bold"/>
              </a:endParaRPr>
            </a:p>
            <a:p>
              <a:pPr algn="ctr">
                <a:lnSpc>
                  <a:spcPts val="4900"/>
                </a:lnSpc>
              </a:pPr>
              <a:endParaRPr lang="en-US" sz="3500" dirty="0">
                <a:solidFill>
                  <a:srgbClr val="000000"/>
                </a:solidFill>
                <a:latin typeface="Arimo Bold"/>
              </a:endParaRPr>
            </a:p>
            <a:p>
              <a:pPr algn="ctr">
                <a:lnSpc>
                  <a:spcPts val="4759"/>
                </a:lnSpc>
              </a:pPr>
              <a:endParaRPr lang="en-US" sz="3500" dirty="0">
                <a:solidFill>
                  <a:srgbClr val="000000"/>
                </a:solidFill>
                <a:latin typeface="Arimo Bold"/>
              </a:endParaRPr>
            </a:p>
            <a:p>
              <a:pPr algn="ctr">
                <a:lnSpc>
                  <a:spcPts val="4759"/>
                </a:lnSpc>
              </a:pPr>
              <a:r>
                <a:rPr lang="en-US" sz="3399" dirty="0">
                  <a:solidFill>
                    <a:srgbClr val="000000"/>
                  </a:solidFill>
                  <a:latin typeface="Arimo"/>
                </a:rPr>
                <a:t> </a:t>
              </a:r>
            </a:p>
            <a:p>
              <a:pPr algn="ctr">
                <a:lnSpc>
                  <a:spcPts val="3359"/>
                </a:lnSpc>
              </a:pPr>
              <a:endParaRPr lang="en-US" sz="3399" dirty="0">
                <a:solidFill>
                  <a:srgbClr val="000000"/>
                </a:solidFill>
                <a:latin typeface="Arimo"/>
              </a:endParaRPr>
            </a:p>
          </p:txBody>
        </p:sp>
      </p:grpSp>
      <p:sp>
        <p:nvSpPr>
          <p:cNvPr id="6" name="Freeform 6"/>
          <p:cNvSpPr/>
          <p:nvPr/>
        </p:nvSpPr>
        <p:spPr>
          <a:xfrm>
            <a:off x="586426" y="329865"/>
            <a:ext cx="17115147" cy="9627270"/>
          </a:xfrm>
          <a:custGeom>
            <a:avLst/>
            <a:gdLst/>
            <a:ahLst/>
            <a:cxnLst/>
            <a:rect l="l" t="t" r="r" b="b"/>
            <a:pathLst>
              <a:path w="17115147" h="9627270">
                <a:moveTo>
                  <a:pt x="0" y="0"/>
                </a:moveTo>
                <a:lnTo>
                  <a:pt x="17115147" y="0"/>
                </a:lnTo>
                <a:lnTo>
                  <a:pt x="17115147" y="9627270"/>
                </a:lnTo>
                <a:lnTo>
                  <a:pt x="0" y="9627270"/>
                </a:lnTo>
                <a:lnTo>
                  <a:pt x="0" y="0"/>
                </a:lnTo>
                <a:close/>
              </a:path>
            </a:pathLst>
          </a:custGeom>
          <a:blipFill>
            <a:blip r:embed="rId2">
              <a:alphaModFix amt="55000"/>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E17EB"/>
        </a:solidFill>
        <a:effectLst/>
      </p:bgPr>
    </p:bg>
    <p:spTree>
      <p:nvGrpSpPr>
        <p:cNvPr id="1" name=""/>
        <p:cNvGrpSpPr/>
        <p:nvPr/>
      </p:nvGrpSpPr>
      <p:grpSpPr>
        <a:xfrm>
          <a:off x="0" y="0"/>
          <a:ext cx="0" cy="0"/>
          <a:chOff x="0" y="0"/>
          <a:chExt cx="0" cy="0"/>
        </a:xfrm>
      </p:grpSpPr>
      <p:grpSp>
        <p:nvGrpSpPr>
          <p:cNvPr id="2" name="Group 2"/>
          <p:cNvGrpSpPr/>
          <p:nvPr/>
        </p:nvGrpSpPr>
        <p:grpSpPr>
          <a:xfrm>
            <a:off x="7344540" y="864454"/>
            <a:ext cx="10079006" cy="4843503"/>
            <a:chOff x="0" y="0"/>
            <a:chExt cx="13438675" cy="6458003"/>
          </a:xfrm>
        </p:grpSpPr>
        <p:sp>
          <p:nvSpPr>
            <p:cNvPr id="3" name="TextBox 3"/>
            <p:cNvSpPr txBox="1"/>
            <p:nvPr/>
          </p:nvSpPr>
          <p:spPr>
            <a:xfrm>
              <a:off x="2343669" y="-95250"/>
              <a:ext cx="11095006" cy="908050"/>
            </a:xfrm>
            <a:prstGeom prst="rect">
              <a:avLst/>
            </a:prstGeom>
          </p:spPr>
          <p:txBody>
            <a:bodyPr lIns="0" tIns="0" rIns="0" bIns="0" rtlCol="0" anchor="t">
              <a:spAutoFit/>
            </a:bodyPr>
            <a:lstStyle/>
            <a:p>
              <a:pPr algn="r">
                <a:lnSpc>
                  <a:spcPts val="4800"/>
                </a:lnSpc>
              </a:pPr>
              <a:endParaRPr/>
            </a:p>
          </p:txBody>
        </p:sp>
        <p:sp>
          <p:nvSpPr>
            <p:cNvPr id="4" name="TextBox 4"/>
            <p:cNvSpPr txBox="1"/>
            <p:nvPr/>
          </p:nvSpPr>
          <p:spPr>
            <a:xfrm>
              <a:off x="0" y="1314503"/>
              <a:ext cx="13438675" cy="5143500"/>
            </a:xfrm>
            <a:prstGeom prst="rect">
              <a:avLst/>
            </a:prstGeom>
          </p:spPr>
          <p:txBody>
            <a:bodyPr lIns="0" tIns="0" rIns="0" bIns="0" rtlCol="0" anchor="t">
              <a:spAutoFit/>
            </a:bodyPr>
            <a:lstStyle/>
            <a:p>
              <a:pPr algn="r">
                <a:lnSpc>
                  <a:spcPts val="14400"/>
                </a:lnSpc>
              </a:pPr>
              <a:endParaRPr/>
            </a:p>
            <a:p>
              <a:pPr algn="r">
                <a:lnSpc>
                  <a:spcPts val="14400"/>
                </a:lnSpc>
              </a:pPr>
              <a:endParaRPr/>
            </a:p>
          </p:txBody>
        </p:sp>
      </p:grpSp>
      <p:sp>
        <p:nvSpPr>
          <p:cNvPr id="5" name="Freeform 5"/>
          <p:cNvSpPr/>
          <p:nvPr/>
        </p:nvSpPr>
        <p:spPr>
          <a:xfrm>
            <a:off x="0" y="0"/>
            <a:ext cx="5871732" cy="10316308"/>
          </a:xfrm>
          <a:custGeom>
            <a:avLst/>
            <a:gdLst/>
            <a:ahLst/>
            <a:cxnLst/>
            <a:rect l="l" t="t" r="r" b="b"/>
            <a:pathLst>
              <a:path w="5871732" h="10316308">
                <a:moveTo>
                  <a:pt x="0" y="0"/>
                </a:moveTo>
                <a:lnTo>
                  <a:pt x="5871732" y="0"/>
                </a:lnTo>
                <a:lnTo>
                  <a:pt x="5871732" y="10316308"/>
                </a:lnTo>
                <a:lnTo>
                  <a:pt x="0" y="10316308"/>
                </a:lnTo>
                <a:lnTo>
                  <a:pt x="0" y="0"/>
                </a:lnTo>
                <a:close/>
              </a:path>
            </a:pathLst>
          </a:custGeom>
          <a:blipFill>
            <a:blip r:embed="rId2"/>
            <a:stretch>
              <a:fillRect l="-8198" r="-8198"/>
            </a:stretch>
          </a:blipFill>
        </p:spPr>
      </p:sp>
      <p:sp>
        <p:nvSpPr>
          <p:cNvPr id="6" name="TextBox 6"/>
          <p:cNvSpPr txBox="1"/>
          <p:nvPr/>
        </p:nvSpPr>
        <p:spPr>
          <a:xfrm>
            <a:off x="5871732" y="3406819"/>
            <a:ext cx="12186088" cy="3245495"/>
          </a:xfrm>
          <a:prstGeom prst="rect">
            <a:avLst/>
          </a:prstGeom>
        </p:spPr>
        <p:txBody>
          <a:bodyPr lIns="0" tIns="0" rIns="0" bIns="0" rtlCol="0" anchor="t">
            <a:spAutoFit/>
          </a:bodyPr>
          <a:lstStyle/>
          <a:p>
            <a:pPr>
              <a:lnSpc>
                <a:spcPts val="12739"/>
              </a:lnSpc>
            </a:pPr>
            <a:r>
              <a:rPr lang="en-US" sz="9099" dirty="0">
                <a:solidFill>
                  <a:srgbClr val="FDFEEC"/>
                </a:solidFill>
                <a:latin typeface="Hatton Light"/>
              </a:rPr>
              <a:t>2. Jesus takes up his</a:t>
            </a:r>
          </a:p>
          <a:p>
            <a:pPr>
              <a:lnSpc>
                <a:spcPts val="12739"/>
              </a:lnSpc>
            </a:pPr>
            <a:r>
              <a:rPr lang="en-US" sz="9099" dirty="0">
                <a:solidFill>
                  <a:srgbClr val="FDFEEC"/>
                </a:solidFill>
                <a:latin typeface="Hatton Light"/>
              </a:rPr>
              <a:t> 	 cross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4348</Words>
  <Application>Microsoft Office PowerPoint</Application>
  <PresentationFormat>Custom</PresentationFormat>
  <Paragraphs>350</Paragraphs>
  <Slides>45</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Arimo Bold Italics</vt:lpstr>
      <vt:lpstr>Hatton Light</vt:lpstr>
      <vt:lpstr>Arial</vt:lpstr>
      <vt:lpstr>Calibri</vt:lpstr>
      <vt:lpstr>Montserrat Light</vt:lpstr>
      <vt:lpstr>Old Standard</vt:lpstr>
      <vt:lpstr>Arimo Italics</vt:lpstr>
      <vt:lpstr>Arimo</vt:lpstr>
      <vt:lpstr>Arimo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Stations of the Cross by Fr Derek Powney</dc:title>
  <dc:creator>Errol Palmer</dc:creator>
  <cp:lastModifiedBy>Errol Palmer</cp:lastModifiedBy>
  <cp:revision>2</cp:revision>
  <dcterms:created xsi:type="dcterms:W3CDTF">2006-08-16T00:00:00Z</dcterms:created>
  <dcterms:modified xsi:type="dcterms:W3CDTF">2023-06-13T08:44:33Z</dcterms:modified>
  <dc:identifier>DAFbS0ZP3cw</dc:identifier>
</cp:coreProperties>
</file>