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Achiote" charset="1" panose="00000500000000000000"/>
      <p:regular r:id="rId22"/>
    </p:embeddedFont>
    <p:embeddedFont>
      <p:font typeface="Open Sauce Bold" charset="1" panose="00000800000000000000"/>
      <p:regular r:id="rId23"/>
    </p:embeddedFont>
    <p:embeddedFont>
      <p:font typeface="Adore The World" charset="1" panose="00000500000000000000"/>
      <p:regular r:id="rId27"/>
    </p:embeddedFont>
    <p:embeddedFont>
      <p:font typeface="Canva Sans" charset="1" panose="020B0503030501040103"/>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Slide" Target="notesSlides/notesSlide4.xml"/><Relationship Id="rId21" Type="http://schemas.openxmlformats.org/officeDocument/2006/relationships/notesSlide" Target="notesSlides/notesSlide1.xml"/><Relationship Id="rId3" Type="http://schemas.openxmlformats.org/officeDocument/2006/relationships/viewProps" Target="viewProps.xml"/><Relationship Id="rId34" Type="http://schemas.openxmlformats.org/officeDocument/2006/relationships/customXml" Target="../customXml/item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Slide" Target="notesSlides/notesSlide3.xml"/><Relationship Id="rId33" Type="http://schemas.openxmlformats.org/officeDocument/2006/relationships/notesSlide" Target="notesSlides/notesSlide9.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theme" Target="theme/theme2.xml"/><Relationship Id="rId29" Type="http://schemas.openxmlformats.org/officeDocument/2006/relationships/font" Target="fonts/font29.fntdata"/><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notesSlide" Target="notesSlides/notesSlide2.xml"/><Relationship Id="rId32" Type="http://schemas.openxmlformats.org/officeDocument/2006/relationships/notesSlide" Target="notesSlides/notesSlide8.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23.fntdata"/><Relationship Id="rId28" Type="http://schemas.openxmlformats.org/officeDocument/2006/relationships/notesSlide" Target="notesSlides/notesSlide5.xml"/><Relationship Id="rId5" Type="http://schemas.openxmlformats.org/officeDocument/2006/relationships/tableStyles" Target="tableStyles.xml"/><Relationship Id="rId36"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notesSlide" Target="notesSlides/notesSlide7.xml"/><Relationship Id="rId14" Type="http://schemas.openxmlformats.org/officeDocument/2006/relationships/slide" Target="slides/slide9.xml"/><Relationship Id="rId22" Type="http://schemas.openxmlformats.org/officeDocument/2006/relationships/font" Target="fonts/font22.fntdata"/><Relationship Id="rId27" Type="http://schemas.openxmlformats.org/officeDocument/2006/relationships/font" Target="fonts/font27.fntdata"/><Relationship Id="rId30" Type="http://schemas.openxmlformats.org/officeDocument/2006/relationships/notesSlide" Target="notesSlides/notesSlide6.xml"/><Relationship Id="rId4" Type="http://schemas.openxmlformats.org/officeDocument/2006/relationships/theme" Target="theme/theme1.xml"/><Relationship Id="rId9" Type="http://schemas.openxmlformats.org/officeDocument/2006/relationships/slide" Target="slides/slide4.xml"/><Relationship Id="rId35" Type="http://schemas.openxmlformats.org/officeDocument/2006/relationships/customXml" Target="../customXml/item2.xml"/><Relationship Id="rId8" Type="http://schemas.openxmlformats.org/officeDocument/2006/relationships/slide" Target="slides/slide3.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Leader notes for Session 1: </a:t>
            </a:r>
          </a:p>
          <a:p>
            <a:r>
              <a:rPr lang="en-US"/>
              <a:t/>
            </a:r>
          </a:p>
          <a:p>
            <a:r>
              <a:rPr lang="en-US"/>
              <a:t>Optional: A Bible/Bibles </a:t>
            </a:r>
          </a:p>
          <a:p>
            <a:r>
              <a:rPr lang="en-US"/>
              <a:t>(This session is about the word of God)</a:t>
            </a:r>
          </a:p>
          <a:p>
            <a:r>
              <a:rPr lang="en-US"/>
              <a:t/>
            </a:r>
          </a:p>
          <a:p>
            <a:r>
              <a:rPr lang="en-US"/>
              <a:t>See also: Overview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Leader info: This prayer is one to say before reading the Bible, to get your heart ready for God's word. It is an ancient prayer which is attributed to St John Chrysostom. This version has been slightly amended for younger pupils. </a:t>
            </a:r>
          </a:p>
          <a:p>
            <a:r>
              <a:rPr lang="en-US"/>
              <a:t/>
            </a:r>
          </a:p>
          <a:p>
            <a:r>
              <a:rPr lang="en-US"/>
              <a:t>There are two parts to this prayer. This is the first part, the second part, as well as the whole prayer, will be shared during future sessions.</a:t>
            </a:r>
          </a:p>
          <a:p>
            <a:r>
              <a:rPr lang="en-US"/>
              <a:t/>
            </a:r>
          </a:p>
          <a:p>
            <a:r>
              <a:rPr lang="en-US"/>
              <a:t>See https://aleteia.org/2019/09/13/before-reading-the-bible-pray-this-prayer-of-st-john-chrysostom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leader: This session is about the word of God. This is what the catechism teaches:</a:t>
            </a:r>
          </a:p>
          <a:p>
            <a:r>
              <a:rPr lang="en-US"/>
              <a:t/>
            </a:r>
          </a:p>
          <a:p>
            <a:r>
              <a:rPr lang="en-US"/>
              <a:t>God is the author of Sacred Scripture.  "The divinely revealed realities, which are contained and presented in the text of Sacred Scripture,  have been written down under the inspiration of the Holy Spirit..” Still, the Christian faith is not a "religion of the book".  Christianity is the religion of the "Word" of God,  "not a written and mute word, but incarnate and living". If the Scriptures are not to remain a dead letter, Christ, the eternal Word of the living God,  must, through the Holy Spirit, "open (our) minds to understand the Scriptures.” Catechism of the Catholic Church  105, 108</a:t>
            </a:r>
          </a:p>
          <a:p>
            <a:r>
              <a:rPr lang="en-US"/>
              <a:t/>
            </a:r>
          </a:p>
          <a:p>
            <a:r>
              <a:rPr lang="en-US"/>
              <a:t>See https://northamptondiocese.org/wp-content/uploads/Year-of-the-Word-Readers-Course.pdf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share: The Bible (from the word ‘biblos’ meaning a library or collection of books) is the word of God. It is also known as sacred scripture. Although the books in the Bible were written by holy men and women, we believe that these writers were all inspired by the Holy Spirit who dictated what God told them. God has communicated to his people this way for thousands of years. The Bible tells us of God’s great love and mercy for all people, from the story of creation in the Old Testament, to the Book of Revelation in the New Testament. It tells the story of salvation through Christ. </a:t>
            </a:r>
          </a:p>
          <a:p>
            <a:r>
              <a:rPr lang="en-US"/>
              <a:t/>
            </a:r>
          </a:p>
          <a:p>
            <a:r>
              <a:rPr lang="en-US"/>
              <a:t>Thinking of a text that tells of God's love and mercy...</a:t>
            </a:r>
          </a:p>
          <a:p>
            <a:r>
              <a:rPr lang="en-US"/>
              <a:t>Texts could include stories such as the Lost Sheep, the Prodigal Son, the Good Shepherd, Jesus' death and resurrection... They could also include psalms, songs, letters... There are so many! Ask pupils to explain their reasoning (if time allows).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share: The readings at Mass all come from the Bible. The first reading and psalm are from the Old Testament while the second reading, Gospel and Acclamation are from the New Testament. Although there is always a first reading, psalm, Gospel and acclamation, the second reading is usually only read on Sundays, holy days of obligation and special occasions. For the latter, it is at the discretion of the priest so it is best to agree this beforehand.</a:t>
            </a:r>
          </a:p>
          <a:p>
            <a:r>
              <a:rPr lang="en-US"/>
              <a:t/>
            </a:r>
          </a:p>
          <a:p>
            <a:r>
              <a:rPr lang="en-US"/>
              <a:t>When discussing favourite texts, those that could be discussed include: the Christmas and Easter stories, the miracles and parables of Jesus, stories about the prophets (Abraham, Joseph, Moses...) or disciples (Peter, Andrew, James, John,  Paul....). Leaders may wish to give some examples to inspire pupils, and even ask them if they can remember exact details and words.</a:t>
            </a:r>
          </a:p>
          <a:p>
            <a:r>
              <a:rPr lang="en-US"/>
              <a:t/>
            </a:r>
          </a:p>
          <a:p>
            <a:r>
              <a:rPr lang="en-US"/>
              <a:t>Note: This will be expanded upon in future sessions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the readings are God’s word, they are not just read, they are proclaimed. The reader must therefore believe what they are saying, have the utmost respect for God’s word, and do their very best at communicating God’s important message to others. This requires prayer and practice.</a:t>
            </a:r>
          </a:p>
          <a:p>
            <a:r>
              <a:rPr lang="en-US"/>
              <a:t/>
            </a:r>
          </a:p>
          <a:p>
            <a:r>
              <a:rPr lang="en-US"/>
              <a:t>Some of the ways we can show respect for God's word could be:</a:t>
            </a:r>
          </a:p>
          <a:p>
            <a:r>
              <a:rPr lang="en-US"/>
              <a:t>- Reading it carefully beforehand to understand it</a:t>
            </a:r>
          </a:p>
          <a:p>
            <a:r>
              <a:rPr lang="en-US"/>
              <a:t>- Praying to the Holy Spirit for help in understanding, proclaiming and living it</a:t>
            </a:r>
          </a:p>
          <a:p>
            <a:r>
              <a:rPr lang="en-US"/>
              <a:t>- Reading it slowly and respectfully</a:t>
            </a:r>
          </a:p>
          <a:p>
            <a:r>
              <a:rPr lang="en-US"/>
              <a:t>- Touching the lectionary with clean and respectful hands </a:t>
            </a:r>
          </a:p>
          <a:p>
            <a:r>
              <a:rPr lang="en-US"/>
              <a:t>- Bowing to the altar/tabernacle before and after reading </a:t>
            </a:r>
          </a:p>
          <a:p>
            <a:r>
              <a:rPr lang="en-US"/>
              <a:t>- Always being reverent when speaking about the Bible and God's word</a:t>
            </a:r>
          </a:p>
          <a:p>
            <a:r>
              <a:rPr lang="en-US"/>
              <a:t/>
            </a:r>
          </a:p>
          <a:p>
            <a:r>
              <a:rPr lang="en-US"/>
              <a:t>Note: This will be revised and expanded upon in future sessions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image is of a small community in Liberia which is:</a:t>
            </a:r>
          </a:p>
          <a:p>
            <a:r>
              <a:rPr lang="en-US"/>
              <a:t>- 4th poorest country in the world</a:t>
            </a:r>
          </a:p>
          <a:p>
            <a:r>
              <a:rPr lang="en-US"/>
              <a:t>- 2nd poorest in Africa</a:t>
            </a:r>
          </a:p>
          <a:p>
            <a:r>
              <a:rPr lang="en-US"/>
              <a:t>- one of the least developed countries in the world.</a:t>
            </a:r>
          </a:p>
          <a:p>
            <a:r>
              <a:rPr lang="en-US"/>
              <a:t/>
            </a:r>
          </a:p>
          <a:p>
            <a:r>
              <a:rPr lang="en-US"/>
              <a:t>Because this community is so poor, it did not have a church and so the community could not hear the word of God. With the help of ACN (Aid to the Church in Need), the community was able to build a new church so that members of all ages could hear God's word.</a:t>
            </a:r>
          </a:p>
          <a:p>
            <a:r>
              <a:rPr lang="en-US"/>
              <a:t/>
            </a:r>
          </a:p>
          <a:p>
            <a:r>
              <a:rPr lang="en-US"/>
              <a:t>Reflect: Why do you think having a church and listening to God's word is important to this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Session 1: Examples for Practice. </a:t>
            </a:r>
          </a:p>
          <a:p>
            <a:r>
              <a:rPr lang="en-US"/>
              <a:t/>
            </a:r>
          </a:p>
          <a:p>
            <a:r>
              <a:rPr lang="en-US"/>
              <a:t>Have printed for  pupils to practise reading. Explain that, although the readings come from the Bible (shown in the video on this slide), they are put into a special book used at Mass called the Lectionary. However, sometimes at school Masses the readings are printed and backed onto card as they have special readings which may not easily be found in the Lectionary.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Session 1: Examples for Practice. Have printed for  pupils to practise reading. Explain that, although the readings come from the Bible (shown in the video on this slide), they are put into a special book used at Mass called the Lectionary. However, sometimes at school Masses the readings are printed and backed onto card as they have special readings which may not easily be found in the Lectionary.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png" Type="http://schemas.openxmlformats.org/officeDocument/2006/relationships/image"/><Relationship Id="rId16" Target="../media/image14.svg" Type="http://schemas.openxmlformats.org/officeDocument/2006/relationships/image"/><Relationship Id="rId17" Target="../media/image15.png" Type="http://schemas.openxmlformats.org/officeDocument/2006/relationships/image"/><Relationship Id="rId18" Target="../media/image16.png" Type="http://schemas.openxmlformats.org/officeDocument/2006/relationships/image"/><Relationship Id="rId19" Target="../media/image17.svg" Type="http://schemas.openxmlformats.org/officeDocument/2006/relationships/image"/><Relationship Id="rId2" Target="../notesSlides/notesSlide1.xml" Type="http://schemas.openxmlformats.org/officeDocument/2006/relationships/notesSlide"/><Relationship Id="rId20" Target="../media/image18.png" Type="http://schemas.openxmlformats.org/officeDocument/2006/relationships/image"/><Relationship Id="rId21" Target="../media/image19.png" Type="http://schemas.openxmlformats.org/officeDocument/2006/relationships/image"/><Relationship Id="rId22" Target="../media/image20.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png" Type="http://schemas.openxmlformats.org/officeDocument/2006/relationships/image"/><Relationship Id="rId4" Target="../media/image68.png" Type="http://schemas.openxmlformats.org/officeDocument/2006/relationships/image"/><Relationship Id="rId5" Target="../media/image69.svg" Type="http://schemas.openxmlformats.org/officeDocument/2006/relationships/image"/><Relationship Id="rId6" Target="../media/image70.jpe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5.png" Type="http://schemas.openxmlformats.org/officeDocument/2006/relationships/image"/><Relationship Id="rId13" Target="../media/image6.svg" Type="http://schemas.openxmlformats.org/officeDocument/2006/relationships/image"/><Relationship Id="rId14" Target="../media/image4.png" Type="http://schemas.openxmlformats.org/officeDocument/2006/relationships/image"/><Relationship Id="rId2" Target="../notesSlides/notesSlide8.xml" Type="http://schemas.openxmlformats.org/officeDocument/2006/relationships/notesSlide"/><Relationship Id="rId3" Target="../media/image2.pn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75.png" Type="http://schemas.openxmlformats.org/officeDocument/2006/relationships/image"/><Relationship Id="rId7" Target="../media/image7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png" Type="http://schemas.openxmlformats.org/officeDocument/2006/relationships/image"/><Relationship Id="rId13" Target="../media/image79.png" Type="http://schemas.openxmlformats.org/officeDocument/2006/relationships/image"/><Relationship Id="rId14" Target="../media/image80.svg" Type="http://schemas.openxmlformats.org/officeDocument/2006/relationships/image"/><Relationship Id="rId2" Target="../notesSlides/notesSlide9.xml" Type="http://schemas.openxmlformats.org/officeDocument/2006/relationships/notesSlide"/><Relationship Id="rId3" Target="../media/image34.jpeg" Type="http://schemas.openxmlformats.org/officeDocument/2006/relationships/image"/><Relationship Id="rId4" Target="../media/image35.jpe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 Id="rId7" Target="../media/image2.png" Type="http://schemas.openxmlformats.org/officeDocument/2006/relationships/image"/><Relationship Id="rId8" Target="../media/image77.png" Type="http://schemas.openxmlformats.org/officeDocument/2006/relationships/image"/><Relationship Id="rId9" Target="../media/image7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svg" Type="http://schemas.openxmlformats.org/officeDocument/2006/relationships/image"/><Relationship Id="rId12" Target="../media/image89.png" Type="http://schemas.openxmlformats.org/officeDocument/2006/relationships/image"/><Relationship Id="rId13" Target="../media/image90.svg" Type="http://schemas.openxmlformats.org/officeDocument/2006/relationships/image"/><Relationship Id="rId14" Target="../media/image91.png" Type="http://schemas.openxmlformats.org/officeDocument/2006/relationships/image"/><Relationship Id="rId15" Target="../media/image92.svg" Type="http://schemas.openxmlformats.org/officeDocument/2006/relationships/image"/><Relationship Id="rId16" Target="../media/image93.png" Type="http://schemas.openxmlformats.org/officeDocument/2006/relationships/image"/><Relationship Id="rId17" Target="../media/image94.svg" Type="http://schemas.openxmlformats.org/officeDocument/2006/relationships/image"/><Relationship Id="rId2" Target="../media/image81.jpeg" Type="http://schemas.openxmlformats.org/officeDocument/2006/relationships/image"/><Relationship Id="rId3" Target="../media/image82.jpe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85.png" Type="http://schemas.openxmlformats.org/officeDocument/2006/relationships/image"/><Relationship Id="rId9" Target="../media/image8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4.png" Type="http://schemas.openxmlformats.org/officeDocument/2006/relationships/image"/><Relationship Id="rId2" Target="../media/image21.png" Type="http://schemas.openxmlformats.org/officeDocument/2006/relationships/image"/><Relationship Id="rId3" Target="../media/image2.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6.svg" Type="http://schemas.openxmlformats.org/officeDocument/2006/relationships/image"/><Relationship Id="rId12" Target="../media/image7.png" Type="http://schemas.openxmlformats.org/officeDocument/2006/relationships/image"/><Relationship Id="rId13" Target="../media/image8.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4.png" Type="http://schemas.openxmlformats.org/officeDocument/2006/relationships/image"/><Relationship Id="rId2" Target="../media/image2.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2" Target="../notesSlides/notesSlide2.xml" Type="http://schemas.openxmlformats.org/officeDocument/2006/relationships/notesSlide"/><Relationship Id="rId3" Target="../media/image2.pn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png" Type="http://schemas.openxmlformats.org/officeDocument/2006/relationships/image"/><Relationship Id="rId2" Target="../notesSlides/notesSlide3.xml" Type="http://schemas.openxmlformats.org/officeDocument/2006/relationships/notesSlide"/><Relationship Id="rId3" Target="../media/image34.jpeg" Type="http://schemas.openxmlformats.org/officeDocument/2006/relationships/image"/><Relationship Id="rId4" Target="../media/image35.jpe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5.png" Type="http://schemas.openxmlformats.org/officeDocument/2006/relationships/image"/><Relationship Id="rId12" Target="../media/image46.svg" Type="http://schemas.openxmlformats.org/officeDocument/2006/relationships/image"/><Relationship Id="rId13" Target="../media/image4.png" Type="http://schemas.openxmlformats.org/officeDocument/2006/relationships/image"/><Relationship Id="rId2" Target="../notesSlides/notesSlide4.xml" Type="http://schemas.openxmlformats.org/officeDocument/2006/relationships/notesSlide"/><Relationship Id="rId3" Target="../media/image2.png" Type="http://schemas.openxmlformats.org/officeDocument/2006/relationships/image"/><Relationship Id="rId4" Target="../media/image42.jpe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png" Type="http://schemas.openxmlformats.org/officeDocument/2006/relationships/image"/><Relationship Id="rId11" Target="../media/image54.svg" Type="http://schemas.openxmlformats.org/officeDocument/2006/relationships/image"/><Relationship Id="rId12" Target="../media/image55.png" Type="http://schemas.openxmlformats.org/officeDocument/2006/relationships/image"/><Relationship Id="rId13" Target="../media/image56.svg" Type="http://schemas.openxmlformats.org/officeDocument/2006/relationships/image"/><Relationship Id="rId14" Target="../media/image57.png" Type="http://schemas.openxmlformats.org/officeDocument/2006/relationships/image"/><Relationship Id="rId15" Target="../media/image58.png" Type="http://schemas.openxmlformats.org/officeDocument/2006/relationships/image"/><Relationship Id="rId16" Target="../media/image59.svg" Type="http://schemas.openxmlformats.org/officeDocument/2006/relationships/image"/><Relationship Id="rId17" Target="../media/image60.png" Type="http://schemas.openxmlformats.org/officeDocument/2006/relationships/image"/><Relationship Id="rId18" Target="../media/image61.svg" Type="http://schemas.openxmlformats.org/officeDocument/2006/relationships/image"/><Relationship Id="rId19" Target="../media/image4.png" Type="http://schemas.openxmlformats.org/officeDocument/2006/relationships/image"/><Relationship Id="rId2" Target="../notesSlides/notesSlide5.xml" Type="http://schemas.openxmlformats.org/officeDocument/2006/relationships/notesSlide"/><Relationship Id="rId20" Target="../media/image62.png" Type="http://schemas.openxmlformats.org/officeDocument/2006/relationships/image"/><Relationship Id="rId21" Target="../media/image63.svg" Type="http://schemas.openxmlformats.org/officeDocument/2006/relationships/image"/><Relationship Id="rId3" Target="../media/image2.pn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2" Target="../notesSlides/notesSlide6.xml" Type="http://schemas.openxmlformats.org/officeDocument/2006/relationships/notesSlide"/><Relationship Id="rId3" Target="../media/image2.png" Type="http://schemas.openxmlformats.org/officeDocument/2006/relationships/image"/><Relationship Id="rId4" Target="../media/image64.png" Type="http://schemas.openxmlformats.org/officeDocument/2006/relationships/image"/><Relationship Id="rId5" Target="../media/image65.pn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66.png" Type="http://schemas.openxmlformats.org/officeDocument/2006/relationships/image"/><Relationship Id="rId4" Target="../media/image6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43B14B"/>
        </a:solidFill>
      </p:bgPr>
    </p:bg>
    <p:spTree>
      <p:nvGrpSpPr>
        <p:cNvPr id="1" name=""/>
        <p:cNvGrpSpPr/>
        <p:nvPr/>
      </p:nvGrpSpPr>
      <p:grpSpPr>
        <a:xfrm>
          <a:off x="0" y="0"/>
          <a:ext cx="0" cy="0"/>
          <a:chOff x="0" y="0"/>
          <a:chExt cx="0" cy="0"/>
        </a:xfrm>
      </p:grpSpPr>
      <p:sp>
        <p:nvSpPr>
          <p:cNvPr name="Freeform 2" id="2"/>
          <p:cNvSpPr/>
          <p:nvPr/>
        </p:nvSpPr>
        <p:spPr>
          <a:xfrm flipH="false" flipV="false" rot="0">
            <a:off x="8764202" y="-1915390"/>
            <a:ext cx="11189312" cy="14919083"/>
          </a:xfrm>
          <a:custGeom>
            <a:avLst/>
            <a:gdLst/>
            <a:ahLst/>
            <a:cxnLst/>
            <a:rect r="r" b="b" t="t" l="l"/>
            <a:pathLst>
              <a:path h="14919083" w="11189312">
                <a:moveTo>
                  <a:pt x="0" y="0"/>
                </a:moveTo>
                <a:lnTo>
                  <a:pt x="11189312" y="0"/>
                </a:lnTo>
                <a:lnTo>
                  <a:pt x="11189312" y="14919083"/>
                </a:lnTo>
                <a:lnTo>
                  <a:pt x="0" y="14919083"/>
                </a:lnTo>
                <a:lnTo>
                  <a:pt x="0" y="0"/>
                </a:lnTo>
                <a:close/>
              </a:path>
            </a:pathLst>
          </a:custGeom>
          <a:blipFill>
            <a:blip r:embed="rId3"/>
            <a:stretch>
              <a:fillRect l="0" t="0" r="0" b="0"/>
            </a:stretch>
          </a:blipFill>
        </p:spPr>
      </p:sp>
      <p:sp>
        <p:nvSpPr>
          <p:cNvPr name="Freeform 3" id="3"/>
          <p:cNvSpPr/>
          <p:nvPr/>
        </p:nvSpPr>
        <p:spPr>
          <a:xfrm flipH="false" flipV="false" rot="0">
            <a:off x="-2941830" y="8072"/>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4"/>
            <a:stretch>
              <a:fillRect l="0" t="0" r="0" b="0"/>
            </a:stretch>
          </a:blipFill>
        </p:spPr>
      </p:sp>
      <p:sp>
        <p:nvSpPr>
          <p:cNvPr name="Freeform 4" id="4"/>
          <p:cNvSpPr/>
          <p:nvPr/>
        </p:nvSpPr>
        <p:spPr>
          <a:xfrm flipH="false" flipV="false" rot="0">
            <a:off x="9002861" y="-1915390"/>
            <a:ext cx="11189312" cy="14919083"/>
          </a:xfrm>
          <a:custGeom>
            <a:avLst/>
            <a:gdLst/>
            <a:ahLst/>
            <a:cxnLst/>
            <a:rect r="r" b="b" t="t" l="l"/>
            <a:pathLst>
              <a:path h="14919083" w="11189312">
                <a:moveTo>
                  <a:pt x="0" y="0"/>
                </a:moveTo>
                <a:lnTo>
                  <a:pt x="11189312" y="0"/>
                </a:lnTo>
                <a:lnTo>
                  <a:pt x="11189312" y="14919083"/>
                </a:lnTo>
                <a:lnTo>
                  <a:pt x="0" y="14919083"/>
                </a:lnTo>
                <a:lnTo>
                  <a:pt x="0" y="0"/>
                </a:lnTo>
                <a:close/>
              </a:path>
            </a:pathLst>
          </a:custGeom>
          <a:blipFill>
            <a:blip r:embed="rId5"/>
            <a:stretch>
              <a:fillRect l="0" t="0" r="0" b="0"/>
            </a:stretch>
          </a:blipFill>
        </p:spPr>
      </p:sp>
      <p:sp>
        <p:nvSpPr>
          <p:cNvPr name="AutoShape 5" id="5"/>
          <p:cNvSpPr/>
          <p:nvPr/>
        </p:nvSpPr>
        <p:spPr>
          <a:xfrm rot="0">
            <a:off x="1305988" y="7026124"/>
            <a:ext cx="14137285" cy="9610"/>
          </a:xfrm>
          <a:prstGeom prst="rect">
            <a:avLst/>
          </a:prstGeom>
          <a:solidFill>
            <a:srgbClr val="272727"/>
          </a:solidFill>
        </p:spPr>
      </p:sp>
      <p:sp>
        <p:nvSpPr>
          <p:cNvPr name="TextBox 6" id="6"/>
          <p:cNvSpPr txBox="true"/>
          <p:nvPr/>
        </p:nvSpPr>
        <p:spPr>
          <a:xfrm rot="0">
            <a:off x="1787923" y="1968197"/>
            <a:ext cx="12600873" cy="6609034"/>
          </a:xfrm>
          <a:prstGeom prst="rect">
            <a:avLst/>
          </a:prstGeom>
        </p:spPr>
        <p:txBody>
          <a:bodyPr anchor="t" rtlCol="false" tIns="0" lIns="0" bIns="0" rIns="0">
            <a:spAutoFit/>
          </a:bodyPr>
          <a:lstStyle/>
          <a:p>
            <a:pPr algn="l">
              <a:lnSpc>
                <a:spcPts val="19739"/>
              </a:lnSpc>
            </a:pPr>
            <a:r>
              <a:rPr lang="en-US" sz="14099">
                <a:solidFill>
                  <a:srgbClr val="FFFFFF"/>
                </a:solidFill>
                <a:latin typeface="Achiote"/>
                <a:ea typeface="Achiote"/>
                <a:cs typeface="Achiote"/>
                <a:sym typeface="Achiote"/>
              </a:rPr>
              <a:t>Session 1:</a:t>
            </a:r>
          </a:p>
          <a:p>
            <a:pPr algn="l">
              <a:lnSpc>
                <a:spcPts val="12601"/>
              </a:lnSpc>
            </a:pPr>
            <a:r>
              <a:rPr lang="en-US" sz="9000">
                <a:solidFill>
                  <a:srgbClr val="FFFFFF"/>
                </a:solidFill>
                <a:latin typeface="Achiote"/>
                <a:ea typeface="Achiote"/>
                <a:cs typeface="Achiote"/>
                <a:sym typeface="Achiote"/>
              </a:rPr>
              <a:t>The Word of God</a:t>
            </a:r>
            <a:r>
              <a:rPr lang="en-US" sz="9000">
                <a:solidFill>
                  <a:srgbClr val="000000"/>
                </a:solidFill>
                <a:latin typeface="Achiote"/>
                <a:ea typeface="Achiote"/>
                <a:cs typeface="Achiote"/>
                <a:sym typeface="Achiote"/>
              </a:rPr>
              <a:t> </a:t>
            </a:r>
          </a:p>
          <a:p>
            <a:pPr algn="l">
              <a:lnSpc>
                <a:spcPts val="18199"/>
              </a:lnSpc>
            </a:pPr>
          </a:p>
        </p:txBody>
      </p:sp>
      <p:sp>
        <p:nvSpPr>
          <p:cNvPr name="Freeform 7" id="7"/>
          <p:cNvSpPr/>
          <p:nvPr/>
        </p:nvSpPr>
        <p:spPr>
          <a:xfrm flipH="false" flipV="false" rot="0">
            <a:off x="442212" y="498284"/>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6"/>
            <a:stretch>
              <a:fillRect l="0" t="0" r="-276085" b="0"/>
            </a:stretch>
          </a:blipFill>
        </p:spPr>
      </p:sp>
      <p:sp>
        <p:nvSpPr>
          <p:cNvPr name="Freeform 8" id="8"/>
          <p:cNvSpPr/>
          <p:nvPr/>
        </p:nvSpPr>
        <p:spPr>
          <a:xfrm flipH="false" flipV="false" rot="0">
            <a:off x="1305988" y="2248128"/>
            <a:ext cx="4025646" cy="4114800"/>
          </a:xfrm>
          <a:custGeom>
            <a:avLst/>
            <a:gdLst/>
            <a:ahLst/>
            <a:cxnLst/>
            <a:rect r="r" b="b" t="t" l="l"/>
            <a:pathLst>
              <a:path h="4114800" w="4025646">
                <a:moveTo>
                  <a:pt x="0" y="0"/>
                </a:moveTo>
                <a:lnTo>
                  <a:pt x="4025646" y="0"/>
                </a:lnTo>
                <a:lnTo>
                  <a:pt x="402564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5089650" y="4342741"/>
            <a:ext cx="420926" cy="643865"/>
          </a:xfrm>
          <a:custGeom>
            <a:avLst/>
            <a:gdLst/>
            <a:ahLst/>
            <a:cxnLst/>
            <a:rect r="r" b="b" t="t" l="l"/>
            <a:pathLst>
              <a:path h="643865" w="420926">
                <a:moveTo>
                  <a:pt x="0" y="0"/>
                </a:moveTo>
                <a:lnTo>
                  <a:pt x="420927" y="0"/>
                </a:lnTo>
                <a:lnTo>
                  <a:pt x="420927" y="643865"/>
                </a:lnTo>
                <a:lnTo>
                  <a:pt x="0" y="6438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028700" y="2207510"/>
            <a:ext cx="759223" cy="758274"/>
          </a:xfrm>
          <a:custGeom>
            <a:avLst/>
            <a:gdLst/>
            <a:ahLst/>
            <a:cxnLst/>
            <a:rect r="r" b="b" t="t" l="l"/>
            <a:pathLst>
              <a:path h="758274" w="759223">
                <a:moveTo>
                  <a:pt x="0" y="0"/>
                </a:moveTo>
                <a:lnTo>
                  <a:pt x="759223" y="0"/>
                </a:lnTo>
                <a:lnTo>
                  <a:pt x="759223" y="758274"/>
                </a:lnTo>
                <a:lnTo>
                  <a:pt x="0" y="758274"/>
                </a:lnTo>
                <a:lnTo>
                  <a:pt x="0" y="0"/>
                </a:lnTo>
                <a:close/>
              </a:path>
            </a:pathLst>
          </a:custGeom>
          <a:blipFill>
            <a:blip r:embed="rId11"/>
            <a:stretch>
              <a:fillRect l="0" t="0" r="0" b="0"/>
            </a:stretch>
          </a:blipFill>
        </p:spPr>
      </p:sp>
      <p:sp>
        <p:nvSpPr>
          <p:cNvPr name="Freeform 11" id="11"/>
          <p:cNvSpPr/>
          <p:nvPr/>
        </p:nvSpPr>
        <p:spPr>
          <a:xfrm flipH="false" flipV="false" rot="0">
            <a:off x="1709580" y="4383476"/>
            <a:ext cx="3380070" cy="768096"/>
          </a:xfrm>
          <a:custGeom>
            <a:avLst/>
            <a:gdLst/>
            <a:ahLst/>
            <a:cxnLst/>
            <a:rect r="r" b="b" t="t" l="l"/>
            <a:pathLst>
              <a:path h="768096" w="3380070">
                <a:moveTo>
                  <a:pt x="0" y="0"/>
                </a:moveTo>
                <a:lnTo>
                  <a:pt x="3380070" y="0"/>
                </a:lnTo>
                <a:lnTo>
                  <a:pt x="3380070" y="768096"/>
                </a:lnTo>
                <a:lnTo>
                  <a:pt x="0" y="768096"/>
                </a:lnTo>
                <a:lnTo>
                  <a:pt x="0" y="0"/>
                </a:lnTo>
                <a:close/>
              </a:path>
            </a:pathLst>
          </a:custGeom>
          <a:blipFill>
            <a:blip r:embed="rId12">
              <a:extLst>
                <a:ext uri="{96DAC541-7B7A-43D3-8B79-37D633B846F1}">
                  <asvg:svgBlip xmlns:asvg="http://schemas.microsoft.com/office/drawing/2016/SVG/main" r:embed="rId13"/>
                </a:ext>
              </a:extLst>
            </a:blip>
            <a:stretch>
              <a:fillRect l="0" t="0" r="-116421" b="0"/>
            </a:stretch>
          </a:blipFill>
        </p:spPr>
      </p:sp>
      <p:sp>
        <p:nvSpPr>
          <p:cNvPr name="Freeform 12" id="12"/>
          <p:cNvSpPr/>
          <p:nvPr/>
        </p:nvSpPr>
        <p:spPr>
          <a:xfrm flipH="true" flipV="false" rot="0">
            <a:off x="5565641" y="4383476"/>
            <a:ext cx="3380070" cy="768096"/>
          </a:xfrm>
          <a:custGeom>
            <a:avLst/>
            <a:gdLst/>
            <a:ahLst/>
            <a:cxnLst/>
            <a:rect r="r" b="b" t="t" l="l"/>
            <a:pathLst>
              <a:path h="768096" w="3380070">
                <a:moveTo>
                  <a:pt x="3380070" y="0"/>
                </a:moveTo>
                <a:lnTo>
                  <a:pt x="0" y="0"/>
                </a:lnTo>
                <a:lnTo>
                  <a:pt x="0" y="768096"/>
                </a:lnTo>
                <a:lnTo>
                  <a:pt x="3380070" y="768096"/>
                </a:lnTo>
                <a:lnTo>
                  <a:pt x="3380070" y="0"/>
                </a:lnTo>
                <a:close/>
              </a:path>
            </a:pathLst>
          </a:custGeom>
          <a:blipFill>
            <a:blip r:embed="rId12">
              <a:extLst>
                <a:ext uri="{96DAC541-7B7A-43D3-8B79-37D633B846F1}">
                  <asvg:svgBlip xmlns:asvg="http://schemas.microsoft.com/office/drawing/2016/SVG/main" r:embed="rId13"/>
                </a:ext>
              </a:extLst>
            </a:blip>
            <a:stretch>
              <a:fillRect l="0" t="0" r="-116421" b="0"/>
            </a:stretch>
          </a:blipFill>
        </p:spPr>
      </p:sp>
      <p:sp>
        <p:nvSpPr>
          <p:cNvPr name="Freeform 13" id="13"/>
          <p:cNvSpPr/>
          <p:nvPr/>
        </p:nvSpPr>
        <p:spPr>
          <a:xfrm flipH="false" flipV="false" rot="0">
            <a:off x="9797109" y="-3933172"/>
            <a:ext cx="13730233" cy="18954647"/>
          </a:xfrm>
          <a:custGeom>
            <a:avLst/>
            <a:gdLst/>
            <a:ahLst/>
            <a:cxnLst/>
            <a:rect r="r" b="b" t="t" l="l"/>
            <a:pathLst>
              <a:path h="18954647" w="13730233">
                <a:moveTo>
                  <a:pt x="0" y="0"/>
                </a:moveTo>
                <a:lnTo>
                  <a:pt x="13730232" y="0"/>
                </a:lnTo>
                <a:lnTo>
                  <a:pt x="13730232" y="18954647"/>
                </a:lnTo>
                <a:lnTo>
                  <a:pt x="0" y="18954647"/>
                </a:lnTo>
                <a:lnTo>
                  <a:pt x="0" y="0"/>
                </a:lnTo>
                <a:close/>
              </a:path>
            </a:pathLst>
          </a:custGeom>
          <a:blipFill>
            <a:blip r:embed="rId14"/>
            <a:stretch>
              <a:fillRect l="-40330" t="0" r="0" b="0"/>
            </a:stretch>
          </a:blipFill>
        </p:spPr>
      </p:sp>
      <p:sp>
        <p:nvSpPr>
          <p:cNvPr name="Freeform 14" id="14"/>
          <p:cNvSpPr/>
          <p:nvPr/>
        </p:nvSpPr>
        <p:spPr>
          <a:xfrm flipH="false" flipV="false" rot="0">
            <a:off x="10174830" y="1113539"/>
            <a:ext cx="7746132" cy="7746132"/>
          </a:xfrm>
          <a:custGeom>
            <a:avLst/>
            <a:gdLst/>
            <a:ahLst/>
            <a:cxnLst/>
            <a:rect r="r" b="b" t="t" l="l"/>
            <a:pathLst>
              <a:path h="7746132" w="7746132">
                <a:moveTo>
                  <a:pt x="0" y="0"/>
                </a:moveTo>
                <a:lnTo>
                  <a:pt x="7746132" y="0"/>
                </a:lnTo>
                <a:lnTo>
                  <a:pt x="7746132" y="7746133"/>
                </a:lnTo>
                <a:lnTo>
                  <a:pt x="0" y="774613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11134725" y="1629593"/>
            <a:ext cx="6448266" cy="6563120"/>
          </a:xfrm>
          <a:custGeom>
            <a:avLst/>
            <a:gdLst/>
            <a:ahLst/>
            <a:cxnLst/>
            <a:rect r="r" b="b" t="t" l="l"/>
            <a:pathLst>
              <a:path h="6563120" w="6448266">
                <a:moveTo>
                  <a:pt x="0" y="0"/>
                </a:moveTo>
                <a:lnTo>
                  <a:pt x="6448266" y="0"/>
                </a:lnTo>
                <a:lnTo>
                  <a:pt x="6448266" y="6563120"/>
                </a:lnTo>
                <a:lnTo>
                  <a:pt x="0" y="6563120"/>
                </a:lnTo>
                <a:lnTo>
                  <a:pt x="0" y="0"/>
                </a:lnTo>
                <a:close/>
              </a:path>
            </a:pathLst>
          </a:custGeom>
          <a:blipFill>
            <a:blip r:embed="rId17"/>
            <a:stretch>
              <a:fillRect l="0" t="0" r="0" b="0"/>
            </a:stretch>
          </a:blipFill>
        </p:spPr>
      </p:sp>
      <p:sp>
        <p:nvSpPr>
          <p:cNvPr name="Freeform 16" id="16"/>
          <p:cNvSpPr/>
          <p:nvPr/>
        </p:nvSpPr>
        <p:spPr>
          <a:xfrm flipH="false" flipV="false" rot="0">
            <a:off x="-8412414" y="9314872"/>
            <a:ext cx="8412414" cy="8444079"/>
          </a:xfrm>
          <a:custGeom>
            <a:avLst/>
            <a:gdLst/>
            <a:ahLst/>
            <a:cxnLst/>
            <a:rect r="r" b="b" t="t" l="l"/>
            <a:pathLst>
              <a:path h="8444079" w="8412414">
                <a:moveTo>
                  <a:pt x="0" y="0"/>
                </a:moveTo>
                <a:lnTo>
                  <a:pt x="8412414" y="0"/>
                </a:lnTo>
                <a:lnTo>
                  <a:pt x="8412414" y="8444079"/>
                </a:lnTo>
                <a:lnTo>
                  <a:pt x="0" y="844407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7" id="17"/>
          <p:cNvSpPr/>
          <p:nvPr/>
        </p:nvSpPr>
        <p:spPr>
          <a:xfrm flipH="false" flipV="false" rot="0">
            <a:off x="-19003221" y="3103195"/>
            <a:ext cx="19003221" cy="12423356"/>
          </a:xfrm>
          <a:custGeom>
            <a:avLst/>
            <a:gdLst/>
            <a:ahLst/>
            <a:cxnLst/>
            <a:rect r="r" b="b" t="t" l="l"/>
            <a:pathLst>
              <a:path h="12423356" w="19003221">
                <a:moveTo>
                  <a:pt x="0" y="0"/>
                </a:moveTo>
                <a:lnTo>
                  <a:pt x="19003221" y="0"/>
                </a:lnTo>
                <a:lnTo>
                  <a:pt x="19003221" y="12423355"/>
                </a:lnTo>
                <a:lnTo>
                  <a:pt x="0" y="12423355"/>
                </a:lnTo>
                <a:lnTo>
                  <a:pt x="0" y="0"/>
                </a:lnTo>
                <a:close/>
              </a:path>
            </a:pathLst>
          </a:custGeom>
          <a:blipFill>
            <a:blip r:embed="rId20"/>
            <a:stretch>
              <a:fillRect l="0" t="0" r="0" b="0"/>
            </a:stretch>
          </a:blipFill>
        </p:spPr>
      </p:sp>
      <p:sp>
        <p:nvSpPr>
          <p:cNvPr name="Freeform 18" id="18"/>
          <p:cNvSpPr/>
          <p:nvPr/>
        </p:nvSpPr>
        <p:spPr>
          <a:xfrm flipH="false" flipV="false" rot="0">
            <a:off x="-5704098" y="7296950"/>
            <a:ext cx="6083710" cy="8229600"/>
          </a:xfrm>
          <a:custGeom>
            <a:avLst/>
            <a:gdLst/>
            <a:ahLst/>
            <a:cxnLst/>
            <a:rect r="r" b="b" t="t" l="l"/>
            <a:pathLst>
              <a:path h="8229600" w="6083710">
                <a:moveTo>
                  <a:pt x="0" y="0"/>
                </a:moveTo>
                <a:lnTo>
                  <a:pt x="6083709" y="0"/>
                </a:lnTo>
                <a:lnTo>
                  <a:pt x="6083709" y="8229600"/>
                </a:lnTo>
                <a:lnTo>
                  <a:pt x="0" y="8229600"/>
                </a:lnTo>
                <a:lnTo>
                  <a:pt x="0" y="0"/>
                </a:lnTo>
                <a:close/>
              </a:path>
            </a:pathLst>
          </a:custGeom>
          <a:blipFill>
            <a:blip r:embed="rId21"/>
            <a:stretch>
              <a:fillRect l="0" t="0" r="0" b="0"/>
            </a:stretch>
          </a:blipFill>
        </p:spPr>
      </p:sp>
      <p:sp>
        <p:nvSpPr>
          <p:cNvPr name="Freeform 19" id="19"/>
          <p:cNvSpPr/>
          <p:nvPr/>
        </p:nvSpPr>
        <p:spPr>
          <a:xfrm flipH="false" flipV="false" rot="0">
            <a:off x="-7674231" y="2586647"/>
            <a:ext cx="8116443" cy="8229600"/>
          </a:xfrm>
          <a:custGeom>
            <a:avLst/>
            <a:gdLst/>
            <a:ahLst/>
            <a:cxnLst/>
            <a:rect r="r" b="b" t="t" l="l"/>
            <a:pathLst>
              <a:path h="8229600" w="8116443">
                <a:moveTo>
                  <a:pt x="0" y="0"/>
                </a:moveTo>
                <a:lnTo>
                  <a:pt x="8116443" y="0"/>
                </a:lnTo>
                <a:lnTo>
                  <a:pt x="8116443" y="8229600"/>
                </a:lnTo>
                <a:lnTo>
                  <a:pt x="0" y="8229600"/>
                </a:lnTo>
                <a:lnTo>
                  <a:pt x="0" y="0"/>
                </a:lnTo>
                <a:close/>
              </a:path>
            </a:pathLst>
          </a:custGeom>
          <a:blipFill>
            <a:blip r:embed="rId22"/>
            <a:stretch>
              <a:fillRect l="0" t="0" r="0" b="0"/>
            </a:stretch>
          </a:blipFill>
        </p:spPr>
      </p:sp>
      <p:sp>
        <p:nvSpPr>
          <p:cNvPr name="TextBox 20" id="20"/>
          <p:cNvSpPr txBox="true"/>
          <p:nvPr/>
        </p:nvSpPr>
        <p:spPr>
          <a:xfrm rot="0">
            <a:off x="1408311" y="7417378"/>
            <a:ext cx="6567674" cy="1464946"/>
          </a:xfrm>
          <a:prstGeom prst="rect">
            <a:avLst/>
          </a:prstGeom>
        </p:spPr>
        <p:txBody>
          <a:bodyPr anchor="t" rtlCol="false" tIns="0" lIns="0" bIns="0" rIns="0">
            <a:spAutoFit/>
          </a:bodyPr>
          <a:lstStyle/>
          <a:p>
            <a:pPr algn="l">
              <a:lnSpc>
                <a:spcPts val="5879"/>
              </a:lnSpc>
            </a:pPr>
            <a:r>
              <a:rPr lang="en-US" sz="4199" b="true">
                <a:solidFill>
                  <a:srgbClr val="FFFFFF"/>
                </a:solidFill>
                <a:latin typeface="Open Sauce Bold"/>
                <a:ea typeface="Open Sauce Bold"/>
                <a:cs typeface="Open Sauce Bold"/>
                <a:sym typeface="Open Sauce Bold"/>
              </a:rPr>
              <a:t>Ministry of the Word training for schools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sp>
        <p:nvSpPr>
          <p:cNvPr name="Freeform 2" id="2"/>
          <p:cNvSpPr/>
          <p:nvPr/>
        </p:nvSpPr>
        <p:spPr>
          <a:xfrm flipH="false" flipV="false" rot="0">
            <a:off x="-2795430"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713407" y="1502561"/>
            <a:ext cx="572219" cy="881570"/>
          </a:xfrm>
          <a:custGeom>
            <a:avLst/>
            <a:gdLst/>
            <a:ahLst/>
            <a:cxnLst/>
            <a:rect r="r" b="b" t="t" l="l"/>
            <a:pathLst>
              <a:path h="881570" w="572219">
                <a:moveTo>
                  <a:pt x="0" y="0"/>
                </a:moveTo>
                <a:lnTo>
                  <a:pt x="572219" y="0"/>
                </a:lnTo>
                <a:lnTo>
                  <a:pt x="572219" y="881569"/>
                </a:lnTo>
                <a:lnTo>
                  <a:pt x="0" y="8815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258010"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3"/>
            <a:stretch>
              <a:fillRect l="0" t="0" r="0" b="0"/>
            </a:stretch>
          </a:blipFill>
        </p:spPr>
      </p:sp>
      <p:sp>
        <p:nvSpPr>
          <p:cNvPr name="Freeform 5" id="5"/>
          <p:cNvSpPr/>
          <p:nvPr/>
        </p:nvSpPr>
        <p:spPr>
          <a:xfrm flipH="false" flipV="false" rot="-191845">
            <a:off x="1819834" y="756338"/>
            <a:ext cx="14674981" cy="9605929"/>
          </a:xfrm>
          <a:custGeom>
            <a:avLst/>
            <a:gdLst/>
            <a:ahLst/>
            <a:cxnLst/>
            <a:rect r="r" b="b" t="t" l="l"/>
            <a:pathLst>
              <a:path h="9605929" w="14674981">
                <a:moveTo>
                  <a:pt x="0" y="0"/>
                </a:moveTo>
                <a:lnTo>
                  <a:pt x="14674981" y="0"/>
                </a:lnTo>
                <a:lnTo>
                  <a:pt x="14674981" y="9605929"/>
                </a:lnTo>
                <a:lnTo>
                  <a:pt x="0" y="9605929"/>
                </a:lnTo>
                <a:lnTo>
                  <a:pt x="0" y="0"/>
                </a:lnTo>
                <a:close/>
              </a:path>
            </a:pathLst>
          </a:custGeom>
          <a:blipFill>
            <a:blip r:embed="rId6"/>
            <a:stretch>
              <a:fillRect l="-10118" t="-7959" r="0" b="-3988"/>
            </a:stretch>
          </a:blipFill>
        </p:spPr>
      </p:sp>
      <p:sp>
        <p:nvSpPr>
          <p:cNvPr name="Freeform 6" id="6"/>
          <p:cNvSpPr/>
          <p:nvPr/>
        </p:nvSpPr>
        <p:spPr>
          <a:xfrm flipH="false" flipV="false" rot="0">
            <a:off x="1479898" y="-758469"/>
            <a:ext cx="15918792" cy="12635541"/>
          </a:xfrm>
          <a:custGeom>
            <a:avLst/>
            <a:gdLst/>
            <a:ahLst/>
            <a:cxnLst/>
            <a:rect r="r" b="b" t="t" l="l"/>
            <a:pathLst>
              <a:path h="12635541" w="15918792">
                <a:moveTo>
                  <a:pt x="0" y="0"/>
                </a:moveTo>
                <a:lnTo>
                  <a:pt x="15918792" y="0"/>
                </a:lnTo>
                <a:lnTo>
                  <a:pt x="15918792" y="12635542"/>
                </a:lnTo>
                <a:lnTo>
                  <a:pt x="0" y="126355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028700" y="6597742"/>
            <a:ext cx="16821187" cy="3117155"/>
          </a:xfrm>
          <a:prstGeom prst="rect">
            <a:avLst/>
          </a:prstGeom>
        </p:spPr>
        <p:txBody>
          <a:bodyPr anchor="t" rtlCol="false" tIns="0" lIns="0" bIns="0" rIns="0">
            <a:spAutoFit/>
          </a:bodyPr>
          <a:lstStyle/>
          <a:p>
            <a:pPr algn="ctr">
              <a:lnSpc>
                <a:spcPts val="9313"/>
              </a:lnSpc>
            </a:pPr>
            <a:r>
              <a:rPr lang="en-US" sz="6652">
                <a:solidFill>
                  <a:srgbClr val="F6F5F3"/>
                </a:solidFill>
                <a:latin typeface="Achiote"/>
                <a:ea typeface="Achiote"/>
                <a:cs typeface="Achiote"/>
                <a:sym typeface="Achiote"/>
              </a:rPr>
              <a:t>ACN: Liberia</a:t>
            </a:r>
          </a:p>
          <a:p>
            <a:pPr algn="ctr">
              <a:lnSpc>
                <a:spcPts val="5253"/>
              </a:lnSpc>
            </a:pPr>
            <a:r>
              <a:rPr lang="en-US" sz="3752">
                <a:solidFill>
                  <a:srgbClr val="F6F5F3"/>
                </a:solidFill>
                <a:latin typeface="Achiote"/>
                <a:ea typeface="Achiote"/>
                <a:cs typeface="Achiote"/>
                <a:sym typeface="Achiote"/>
              </a:rPr>
              <a:t>New church for slum area in New Cru Town, Monrovia</a:t>
            </a:r>
          </a:p>
          <a:p>
            <a:pPr algn="ctr">
              <a:lnSpc>
                <a:spcPts val="9313"/>
              </a:lnSpc>
            </a:pPr>
            <a:r>
              <a:rPr lang="en-US" sz="6652">
                <a:solidFill>
                  <a:srgbClr val="F6F5F3"/>
                </a:solidFill>
                <a:latin typeface="Achiote"/>
                <a:ea typeface="Achiote"/>
                <a:cs typeface="Achiote"/>
                <a:sym typeface="Achiote"/>
              </a:rPr>
              <a:t> </a:t>
            </a:r>
          </a:p>
        </p:txBody>
      </p:sp>
      <p:sp>
        <p:nvSpPr>
          <p:cNvPr name="Freeform 8" id="8"/>
          <p:cNvSpPr/>
          <p:nvPr/>
        </p:nvSpPr>
        <p:spPr>
          <a:xfrm flipH="false" flipV="false" rot="-284315">
            <a:off x="15250538" y="8169386"/>
            <a:ext cx="1267367" cy="1709226"/>
          </a:xfrm>
          <a:custGeom>
            <a:avLst/>
            <a:gdLst/>
            <a:ahLst/>
            <a:cxnLst/>
            <a:rect r="r" b="b" t="t" l="l"/>
            <a:pathLst>
              <a:path h="1709226" w="1267367">
                <a:moveTo>
                  <a:pt x="0" y="0"/>
                </a:moveTo>
                <a:lnTo>
                  <a:pt x="1267367" y="0"/>
                </a:lnTo>
                <a:lnTo>
                  <a:pt x="1267367" y="1709227"/>
                </a:lnTo>
                <a:lnTo>
                  <a:pt x="0" y="1709227"/>
                </a:lnTo>
                <a:lnTo>
                  <a:pt x="0" y="0"/>
                </a:lnTo>
                <a:close/>
              </a:path>
            </a:pathLst>
          </a:custGeom>
          <a:blipFill>
            <a:blip r:embed="rId9"/>
            <a:stretch>
              <a:fillRect l="0" t="0" r="-276085"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595541" y="0"/>
            <a:ext cx="20060522" cy="10287000"/>
          </a:xfrm>
          <a:custGeom>
            <a:avLst/>
            <a:gdLst/>
            <a:ahLst/>
            <a:cxnLst/>
            <a:rect r="r" b="b" t="t" l="l"/>
            <a:pathLst>
              <a:path h="10287000" w="20060522">
                <a:moveTo>
                  <a:pt x="0" y="0"/>
                </a:moveTo>
                <a:lnTo>
                  <a:pt x="20060522" y="0"/>
                </a:lnTo>
                <a:lnTo>
                  <a:pt x="20060522" y="10287000"/>
                </a:lnTo>
                <a:lnTo>
                  <a:pt x="0" y="10287000"/>
                </a:lnTo>
                <a:lnTo>
                  <a:pt x="0" y="0"/>
                </a:lnTo>
                <a:close/>
              </a:path>
            </a:pathLst>
          </a:custGeom>
          <a:blipFill>
            <a:blip r:embed="rId3"/>
            <a:stretch>
              <a:fillRect l="-4705" t="-96193" r="0" b="-96193"/>
            </a:stretch>
          </a:blipFill>
        </p:spPr>
      </p:sp>
      <p:sp>
        <p:nvSpPr>
          <p:cNvPr name="TextBox 3" id="3"/>
          <p:cNvSpPr txBox="true"/>
          <p:nvPr/>
        </p:nvSpPr>
        <p:spPr>
          <a:xfrm rot="0">
            <a:off x="1567749" y="968209"/>
            <a:ext cx="8115300" cy="2412725"/>
          </a:xfrm>
          <a:prstGeom prst="rect">
            <a:avLst/>
          </a:prstGeom>
        </p:spPr>
        <p:txBody>
          <a:bodyPr anchor="t" rtlCol="false" tIns="0" lIns="0" bIns="0" rIns="0">
            <a:spAutoFit/>
          </a:bodyPr>
          <a:lstStyle/>
          <a:p>
            <a:pPr algn="l">
              <a:lnSpc>
                <a:spcPts val="18164"/>
              </a:lnSpc>
            </a:pPr>
            <a:r>
              <a:rPr lang="en-US" sz="12109">
                <a:solidFill>
                  <a:srgbClr val="000000"/>
                </a:solidFill>
                <a:latin typeface="Achiote"/>
                <a:ea typeface="Achiote"/>
                <a:cs typeface="Achiote"/>
                <a:sym typeface="Achiote"/>
              </a:rPr>
              <a:t>Over to you...</a:t>
            </a:r>
          </a:p>
        </p:txBody>
      </p:sp>
      <p:sp>
        <p:nvSpPr>
          <p:cNvPr name="TextBox 4" id="4"/>
          <p:cNvSpPr txBox="true"/>
          <p:nvPr/>
        </p:nvSpPr>
        <p:spPr>
          <a:xfrm rot="0">
            <a:off x="1412066" y="4053656"/>
            <a:ext cx="8115300" cy="4884863"/>
          </a:xfrm>
          <a:prstGeom prst="rect">
            <a:avLst/>
          </a:prstGeom>
        </p:spPr>
        <p:txBody>
          <a:bodyPr anchor="t" rtlCol="false" tIns="0" lIns="0" bIns="0" rIns="0">
            <a:spAutoFit/>
          </a:bodyPr>
          <a:lstStyle/>
          <a:p>
            <a:pPr algn="l">
              <a:lnSpc>
                <a:spcPts val="9571"/>
              </a:lnSpc>
            </a:pPr>
            <a:r>
              <a:rPr lang="en-US" sz="5982">
                <a:solidFill>
                  <a:srgbClr val="1D1B1E"/>
                </a:solidFill>
                <a:latin typeface="Achiote"/>
                <a:ea typeface="Achiote"/>
                <a:cs typeface="Achiote"/>
                <a:sym typeface="Achiote"/>
              </a:rPr>
              <a:t>Now practise reading scripture to others. You can use the examples given or choose your own.</a:t>
            </a:r>
          </a:p>
        </p:txBody>
      </p:sp>
      <p:grpSp>
        <p:nvGrpSpPr>
          <p:cNvPr name="Group 5" id="5"/>
          <p:cNvGrpSpPr/>
          <p:nvPr/>
        </p:nvGrpSpPr>
        <p:grpSpPr>
          <a:xfrm rot="0">
            <a:off x="17715187" y="9821590"/>
            <a:ext cx="345745" cy="177344"/>
            <a:chOff x="0" y="0"/>
            <a:chExt cx="836872" cy="429260"/>
          </a:xfrm>
        </p:grpSpPr>
        <p:sp>
          <p:nvSpPr>
            <p:cNvPr name="Freeform 6" id="6"/>
            <p:cNvSpPr/>
            <p:nvPr/>
          </p:nvSpPr>
          <p:spPr>
            <a:xfrm flipH="false" flipV="false" rot="0">
              <a:off x="0" y="-5080"/>
              <a:ext cx="836872" cy="434340"/>
            </a:xfrm>
            <a:custGeom>
              <a:avLst/>
              <a:gdLst/>
              <a:ahLst/>
              <a:cxnLst/>
              <a:rect r="r" b="b" t="t" l="l"/>
              <a:pathLst>
                <a:path h="434340" w="836872">
                  <a:moveTo>
                    <a:pt x="819092" y="187960"/>
                  </a:moveTo>
                  <a:lnTo>
                    <a:pt x="557472" y="11430"/>
                  </a:lnTo>
                  <a:cubicBezTo>
                    <a:pt x="539692" y="0"/>
                    <a:pt x="516831" y="3810"/>
                    <a:pt x="504131" y="21590"/>
                  </a:cubicBezTo>
                  <a:cubicBezTo>
                    <a:pt x="492702" y="39370"/>
                    <a:pt x="496512" y="62230"/>
                    <a:pt x="514292" y="74930"/>
                  </a:cubicBezTo>
                  <a:lnTo>
                    <a:pt x="673042" y="181610"/>
                  </a:lnTo>
                  <a:lnTo>
                    <a:pt x="0" y="181610"/>
                  </a:lnTo>
                  <a:lnTo>
                    <a:pt x="0" y="257810"/>
                  </a:lnTo>
                  <a:lnTo>
                    <a:pt x="673042" y="257810"/>
                  </a:lnTo>
                  <a:lnTo>
                    <a:pt x="514292" y="364490"/>
                  </a:lnTo>
                  <a:cubicBezTo>
                    <a:pt x="496512" y="375920"/>
                    <a:pt x="492702" y="400050"/>
                    <a:pt x="504132" y="417830"/>
                  </a:cubicBezTo>
                  <a:cubicBezTo>
                    <a:pt x="511752" y="429260"/>
                    <a:pt x="523182" y="434340"/>
                    <a:pt x="535882" y="434340"/>
                  </a:cubicBezTo>
                  <a:cubicBezTo>
                    <a:pt x="543502" y="434340"/>
                    <a:pt x="551122" y="431800"/>
                    <a:pt x="557472" y="427990"/>
                  </a:cubicBezTo>
                  <a:lnTo>
                    <a:pt x="820362" y="251460"/>
                  </a:lnTo>
                  <a:cubicBezTo>
                    <a:pt x="830522" y="243840"/>
                    <a:pt x="836872" y="232410"/>
                    <a:pt x="836872" y="219710"/>
                  </a:cubicBezTo>
                  <a:cubicBezTo>
                    <a:pt x="836872" y="207010"/>
                    <a:pt x="830522" y="195580"/>
                    <a:pt x="819092" y="187960"/>
                  </a:cubicBezTo>
                  <a:close/>
                </a:path>
              </a:pathLst>
            </a:custGeom>
            <a:solidFill>
              <a:srgbClr val="F6F5F3"/>
            </a:solidFill>
          </p:spPr>
        </p:sp>
      </p:grpSp>
      <p:sp>
        <p:nvSpPr>
          <p:cNvPr name="Freeform 7" id="7"/>
          <p:cNvSpPr/>
          <p:nvPr/>
        </p:nvSpPr>
        <p:spPr>
          <a:xfrm flipH="false" flipV="false" rot="0">
            <a:off x="8936261" y="578306"/>
            <a:ext cx="6756022" cy="7655549"/>
          </a:xfrm>
          <a:custGeom>
            <a:avLst/>
            <a:gdLst/>
            <a:ahLst/>
            <a:cxnLst/>
            <a:rect r="r" b="b" t="t" l="l"/>
            <a:pathLst>
              <a:path h="7655549" w="6756022">
                <a:moveTo>
                  <a:pt x="0" y="0"/>
                </a:moveTo>
                <a:lnTo>
                  <a:pt x="6756023" y="0"/>
                </a:lnTo>
                <a:lnTo>
                  <a:pt x="6756023" y="7655549"/>
                </a:lnTo>
                <a:lnTo>
                  <a:pt x="0" y="76555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0141974" y="2938616"/>
            <a:ext cx="9064113" cy="7613855"/>
          </a:xfrm>
          <a:custGeom>
            <a:avLst/>
            <a:gdLst/>
            <a:ahLst/>
            <a:cxnLst/>
            <a:rect r="r" b="b" t="t" l="l"/>
            <a:pathLst>
              <a:path h="7613855" w="9064113">
                <a:moveTo>
                  <a:pt x="0" y="0"/>
                </a:moveTo>
                <a:lnTo>
                  <a:pt x="9064113" y="0"/>
                </a:lnTo>
                <a:lnTo>
                  <a:pt x="9064113" y="7613855"/>
                </a:lnTo>
                <a:lnTo>
                  <a:pt x="0" y="76138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1341096" y="3380934"/>
            <a:ext cx="7273758" cy="813036"/>
            <a:chOff x="0" y="0"/>
            <a:chExt cx="9698343" cy="1084049"/>
          </a:xfrm>
        </p:grpSpPr>
        <p:sp>
          <p:nvSpPr>
            <p:cNvPr name="Freeform 10" id="10"/>
            <p:cNvSpPr/>
            <p:nvPr/>
          </p:nvSpPr>
          <p:spPr>
            <a:xfrm flipH="false" flipV="false" rot="0">
              <a:off x="4530195" y="0"/>
              <a:ext cx="564154" cy="862950"/>
            </a:xfrm>
            <a:custGeom>
              <a:avLst/>
              <a:gdLst/>
              <a:ahLst/>
              <a:cxnLst/>
              <a:rect r="r" b="b" t="t" l="l"/>
              <a:pathLst>
                <a:path h="862950" w="564154">
                  <a:moveTo>
                    <a:pt x="0" y="0"/>
                  </a:moveTo>
                  <a:lnTo>
                    <a:pt x="564153" y="0"/>
                  </a:lnTo>
                  <a:lnTo>
                    <a:pt x="564153" y="862950"/>
                  </a:lnTo>
                  <a:lnTo>
                    <a:pt x="0" y="8629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0" y="54595"/>
              <a:ext cx="4530195" cy="1029453"/>
            </a:xfrm>
            <a:custGeom>
              <a:avLst/>
              <a:gdLst/>
              <a:ahLst/>
              <a:cxnLst/>
              <a:rect r="r" b="b" t="t" l="l"/>
              <a:pathLst>
                <a:path h="1029453" w="4530195">
                  <a:moveTo>
                    <a:pt x="0" y="0"/>
                  </a:moveTo>
                  <a:lnTo>
                    <a:pt x="4530195" y="0"/>
                  </a:lnTo>
                  <a:lnTo>
                    <a:pt x="4530195" y="1029454"/>
                  </a:lnTo>
                  <a:lnTo>
                    <a:pt x="0" y="1029454"/>
                  </a:lnTo>
                  <a:lnTo>
                    <a:pt x="0" y="0"/>
                  </a:lnTo>
                  <a:close/>
                </a:path>
              </a:pathLst>
            </a:custGeom>
            <a:blipFill>
              <a:blip r:embed="rId10">
                <a:extLst>
                  <a:ext uri="{96DAC541-7B7A-43D3-8B79-37D633B846F1}">
                    <asvg:svgBlip xmlns:asvg="http://schemas.microsoft.com/office/drawing/2016/SVG/main" r:embed="rId11"/>
                  </a:ext>
                </a:extLst>
              </a:blip>
              <a:stretch>
                <a:fillRect l="0" t="0" r="-116421" b="0"/>
              </a:stretch>
            </a:blipFill>
          </p:spPr>
        </p:sp>
        <p:sp>
          <p:nvSpPr>
            <p:cNvPr name="Freeform 12" id="12"/>
            <p:cNvSpPr/>
            <p:nvPr/>
          </p:nvSpPr>
          <p:spPr>
            <a:xfrm flipH="true" flipV="false" rot="0">
              <a:off x="5168149" y="54595"/>
              <a:ext cx="4530195" cy="1029453"/>
            </a:xfrm>
            <a:custGeom>
              <a:avLst/>
              <a:gdLst/>
              <a:ahLst/>
              <a:cxnLst/>
              <a:rect r="r" b="b" t="t" l="l"/>
              <a:pathLst>
                <a:path h="1029453" w="4530195">
                  <a:moveTo>
                    <a:pt x="4530194" y="0"/>
                  </a:moveTo>
                  <a:lnTo>
                    <a:pt x="0" y="0"/>
                  </a:lnTo>
                  <a:lnTo>
                    <a:pt x="0" y="1029454"/>
                  </a:lnTo>
                  <a:lnTo>
                    <a:pt x="4530194" y="1029454"/>
                  </a:lnTo>
                  <a:lnTo>
                    <a:pt x="4530194" y="0"/>
                  </a:lnTo>
                  <a:close/>
                </a:path>
              </a:pathLst>
            </a:custGeom>
            <a:blipFill>
              <a:blip r:embed="rId10">
                <a:extLst>
                  <a:ext uri="{96DAC541-7B7A-43D3-8B79-37D633B846F1}">
                    <asvg:svgBlip xmlns:asvg="http://schemas.microsoft.com/office/drawing/2016/SVG/main" r:embed="rId11"/>
                  </a:ext>
                </a:extLst>
              </a:blip>
              <a:stretch>
                <a:fillRect l="0" t="0" r="-116421" b="0"/>
              </a:stretch>
            </a:blipFill>
          </p:spPr>
        </p:sp>
      </p:grpSp>
      <p:sp>
        <p:nvSpPr>
          <p:cNvPr name="Freeform 13" id="13"/>
          <p:cNvSpPr/>
          <p:nvPr/>
        </p:nvSpPr>
        <p:spPr>
          <a:xfrm flipH="false" flipV="false" rot="0">
            <a:off x="634485" y="407684"/>
            <a:ext cx="4025646" cy="4114800"/>
          </a:xfrm>
          <a:custGeom>
            <a:avLst/>
            <a:gdLst/>
            <a:ahLst/>
            <a:cxnLst/>
            <a:rect r="r" b="b" t="t" l="l"/>
            <a:pathLst>
              <a:path h="4114800" w="4025646">
                <a:moveTo>
                  <a:pt x="0" y="0"/>
                </a:moveTo>
                <a:lnTo>
                  <a:pt x="4025646" y="0"/>
                </a:lnTo>
                <a:lnTo>
                  <a:pt x="402564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0">
            <a:off x="16620692" y="174087"/>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4"/>
            <a:stretch>
              <a:fillRect l="0" t="0" r="-276085"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grpSp>
        <p:nvGrpSpPr>
          <p:cNvPr name="Group 2" id="2"/>
          <p:cNvGrpSpPr/>
          <p:nvPr/>
        </p:nvGrpSpPr>
        <p:grpSpPr>
          <a:xfrm rot="0">
            <a:off x="1709580" y="632318"/>
            <a:ext cx="13279814" cy="6639907"/>
            <a:chOff x="0" y="0"/>
            <a:chExt cx="6350000" cy="3175000"/>
          </a:xfrm>
        </p:grpSpPr>
        <p:sp>
          <p:nvSpPr>
            <p:cNvPr name="Freeform 3" id="3"/>
            <p:cNvSpPr/>
            <p:nvPr/>
          </p:nvSpPr>
          <p:spPr>
            <a:xfrm flipH="false" flipV="false" rot="0">
              <a:off x="0" y="0"/>
              <a:ext cx="6350000" cy="3175000"/>
            </a:xfrm>
            <a:custGeom>
              <a:avLst/>
              <a:gdLst/>
              <a:ahLst/>
              <a:cxnLst/>
              <a:rect r="r" b="b" t="t" l="l"/>
              <a:pathLst>
                <a:path h="3175000" w="6350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3"/>
              <a:stretch>
                <a:fillRect l="0" t="-91342" r="0" b="-91342"/>
              </a:stretch>
            </a:blipFill>
          </p:spPr>
        </p:sp>
      </p:grpSp>
      <p:grpSp>
        <p:nvGrpSpPr>
          <p:cNvPr name="Group 4" id="4"/>
          <p:cNvGrpSpPr/>
          <p:nvPr/>
        </p:nvGrpSpPr>
        <p:grpSpPr>
          <a:xfrm rot="0">
            <a:off x="1709580" y="691099"/>
            <a:ext cx="13279814" cy="6639907"/>
            <a:chOff x="0" y="0"/>
            <a:chExt cx="6350000" cy="3175000"/>
          </a:xfrm>
        </p:grpSpPr>
        <p:sp>
          <p:nvSpPr>
            <p:cNvPr name="Freeform 5" id="5"/>
            <p:cNvSpPr/>
            <p:nvPr/>
          </p:nvSpPr>
          <p:spPr>
            <a:xfrm flipH="false" flipV="false" rot="0">
              <a:off x="0" y="0"/>
              <a:ext cx="6350000" cy="3175000"/>
            </a:xfrm>
            <a:custGeom>
              <a:avLst/>
              <a:gdLst/>
              <a:ahLst/>
              <a:cxnLst/>
              <a:rect r="r" b="b" t="t" l="l"/>
              <a:pathLst>
                <a:path h="3175000" w="6350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4">
                <a:alphaModFix amt="93000"/>
              </a:blip>
              <a:stretch>
                <a:fillRect l="0" t="-91342" r="0" b="-91342"/>
              </a:stretch>
            </a:blipFill>
          </p:spPr>
        </p:sp>
      </p:grpSp>
      <p:sp>
        <p:nvSpPr>
          <p:cNvPr name="Freeform 6" id="6"/>
          <p:cNvSpPr/>
          <p:nvPr/>
        </p:nvSpPr>
        <p:spPr>
          <a:xfrm flipH="false" flipV="false" rot="0">
            <a:off x="1575981" y="3952272"/>
            <a:ext cx="15489902" cy="6757470"/>
          </a:xfrm>
          <a:custGeom>
            <a:avLst/>
            <a:gdLst/>
            <a:ahLst/>
            <a:cxnLst/>
            <a:rect r="r" b="b" t="t" l="l"/>
            <a:pathLst>
              <a:path h="6757470" w="15489902">
                <a:moveTo>
                  <a:pt x="0" y="0"/>
                </a:moveTo>
                <a:lnTo>
                  <a:pt x="15489903" y="0"/>
                </a:lnTo>
                <a:lnTo>
                  <a:pt x="15489903" y="6757469"/>
                </a:lnTo>
                <a:lnTo>
                  <a:pt x="0" y="6757469"/>
                </a:lnTo>
                <a:lnTo>
                  <a:pt x="0" y="0"/>
                </a:lnTo>
                <a:close/>
              </a:path>
            </a:pathLst>
          </a:custGeom>
          <a:blipFill>
            <a:blip r:embed="rId5"/>
            <a:stretch>
              <a:fillRect l="0" t="0" r="0" b="0"/>
            </a:stretch>
          </a:blipFill>
        </p:spPr>
      </p:sp>
      <p:sp>
        <p:nvSpPr>
          <p:cNvPr name="Freeform 7" id="7"/>
          <p:cNvSpPr/>
          <p:nvPr/>
        </p:nvSpPr>
        <p:spPr>
          <a:xfrm flipH="false" flipV="false" rot="0">
            <a:off x="3023678" y="2207510"/>
            <a:ext cx="8550234" cy="8229600"/>
          </a:xfrm>
          <a:custGeom>
            <a:avLst/>
            <a:gdLst/>
            <a:ahLst/>
            <a:cxnLst/>
            <a:rect r="r" b="b" t="t" l="l"/>
            <a:pathLst>
              <a:path h="8229600" w="8550234">
                <a:moveTo>
                  <a:pt x="0" y="0"/>
                </a:moveTo>
                <a:lnTo>
                  <a:pt x="8550233" y="0"/>
                </a:lnTo>
                <a:lnTo>
                  <a:pt x="8550233" y="8229600"/>
                </a:lnTo>
                <a:lnTo>
                  <a:pt x="0" y="8229600"/>
                </a:lnTo>
                <a:lnTo>
                  <a:pt x="0" y="0"/>
                </a:lnTo>
                <a:close/>
              </a:path>
            </a:pathLst>
          </a:custGeom>
          <a:blipFill>
            <a:blip r:embed="rId6"/>
            <a:stretch>
              <a:fillRect l="0" t="0" r="0" b="0"/>
            </a:stretch>
          </a:blipFill>
        </p:spPr>
      </p:sp>
      <p:grpSp>
        <p:nvGrpSpPr>
          <p:cNvPr name="Group 8" id="8"/>
          <p:cNvGrpSpPr/>
          <p:nvPr/>
        </p:nvGrpSpPr>
        <p:grpSpPr>
          <a:xfrm rot="0">
            <a:off x="9144000" y="5721896"/>
            <a:ext cx="176933" cy="17693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35B33"/>
            </a:solidFill>
          </p:spPr>
        </p:sp>
      </p:grpSp>
      <p:sp>
        <p:nvSpPr>
          <p:cNvPr name="Freeform 10" id="10"/>
          <p:cNvSpPr/>
          <p:nvPr/>
        </p:nvSpPr>
        <p:spPr>
          <a:xfrm flipH="false" flipV="false" rot="0">
            <a:off x="-184730" y="-376738"/>
            <a:ext cx="18472730" cy="10663738"/>
          </a:xfrm>
          <a:custGeom>
            <a:avLst/>
            <a:gdLst/>
            <a:ahLst/>
            <a:cxnLst/>
            <a:rect r="r" b="b" t="t" l="l"/>
            <a:pathLst>
              <a:path h="10663738" w="18472730">
                <a:moveTo>
                  <a:pt x="0" y="0"/>
                </a:moveTo>
                <a:lnTo>
                  <a:pt x="18472730" y="0"/>
                </a:lnTo>
                <a:lnTo>
                  <a:pt x="18472730" y="10663738"/>
                </a:lnTo>
                <a:lnTo>
                  <a:pt x="0" y="10663738"/>
                </a:lnTo>
                <a:lnTo>
                  <a:pt x="0" y="0"/>
                </a:lnTo>
                <a:close/>
              </a:path>
            </a:pathLst>
          </a:custGeom>
          <a:blipFill>
            <a:blip r:embed="rId7"/>
            <a:stretch>
              <a:fillRect l="0" t="-106149" r="-24471" b="-102616"/>
            </a:stretch>
          </a:blipFill>
        </p:spPr>
      </p:sp>
      <p:sp>
        <p:nvSpPr>
          <p:cNvPr name="Freeform 11" id="11"/>
          <p:cNvSpPr/>
          <p:nvPr/>
        </p:nvSpPr>
        <p:spPr>
          <a:xfrm flipH="false" flipV="false" rot="0">
            <a:off x="914363" y="1028700"/>
            <a:ext cx="5685389" cy="4114800"/>
          </a:xfrm>
          <a:custGeom>
            <a:avLst/>
            <a:gdLst/>
            <a:ahLst/>
            <a:cxnLst/>
            <a:rect r="r" b="b" t="t" l="l"/>
            <a:pathLst>
              <a:path h="4114800" w="5685389">
                <a:moveTo>
                  <a:pt x="0" y="0"/>
                </a:moveTo>
                <a:lnTo>
                  <a:pt x="5685388" y="0"/>
                </a:lnTo>
                <a:lnTo>
                  <a:pt x="5685388" y="4114800"/>
                </a:lnTo>
                <a:lnTo>
                  <a:pt x="0" y="4114800"/>
                </a:lnTo>
                <a:lnTo>
                  <a:pt x="0" y="0"/>
                </a:lnTo>
                <a:close/>
              </a:path>
            </a:pathLst>
          </a:custGeom>
          <a:blipFill>
            <a:blip r:embed="rId8"/>
            <a:stretch>
              <a:fillRect l="0" t="0" r="0" b="0"/>
            </a:stretch>
          </a:blipFill>
        </p:spPr>
      </p:sp>
      <p:sp>
        <p:nvSpPr>
          <p:cNvPr name="Freeform 12" id="12"/>
          <p:cNvSpPr/>
          <p:nvPr/>
        </p:nvSpPr>
        <p:spPr>
          <a:xfrm flipH="false" flipV="false" rot="0">
            <a:off x="11573911" y="1163160"/>
            <a:ext cx="5685389" cy="4114800"/>
          </a:xfrm>
          <a:custGeom>
            <a:avLst/>
            <a:gdLst/>
            <a:ahLst/>
            <a:cxnLst/>
            <a:rect r="r" b="b" t="t" l="l"/>
            <a:pathLst>
              <a:path h="4114800" w="5685389">
                <a:moveTo>
                  <a:pt x="0" y="0"/>
                </a:moveTo>
                <a:lnTo>
                  <a:pt x="5685389" y="0"/>
                </a:lnTo>
                <a:lnTo>
                  <a:pt x="5685389" y="4114800"/>
                </a:lnTo>
                <a:lnTo>
                  <a:pt x="0" y="4114800"/>
                </a:lnTo>
                <a:lnTo>
                  <a:pt x="0" y="0"/>
                </a:lnTo>
                <a:close/>
              </a:path>
            </a:pathLst>
          </a:custGeom>
          <a:blipFill>
            <a:blip r:embed="rId9"/>
            <a:stretch>
              <a:fillRect l="0" t="0" r="0" b="0"/>
            </a:stretch>
          </a:blipFill>
        </p:spPr>
      </p:sp>
      <p:sp>
        <p:nvSpPr>
          <p:cNvPr name="Freeform 13" id="13"/>
          <p:cNvSpPr/>
          <p:nvPr/>
        </p:nvSpPr>
        <p:spPr>
          <a:xfrm flipH="false" flipV="false" rot="0">
            <a:off x="914363" y="5143500"/>
            <a:ext cx="5685389" cy="4114800"/>
          </a:xfrm>
          <a:custGeom>
            <a:avLst/>
            <a:gdLst/>
            <a:ahLst/>
            <a:cxnLst/>
            <a:rect r="r" b="b" t="t" l="l"/>
            <a:pathLst>
              <a:path h="4114800" w="5685389">
                <a:moveTo>
                  <a:pt x="0" y="0"/>
                </a:moveTo>
                <a:lnTo>
                  <a:pt x="5685388" y="0"/>
                </a:lnTo>
                <a:lnTo>
                  <a:pt x="5685388" y="4114800"/>
                </a:lnTo>
                <a:lnTo>
                  <a:pt x="0" y="4114800"/>
                </a:lnTo>
                <a:lnTo>
                  <a:pt x="0" y="0"/>
                </a:lnTo>
                <a:close/>
              </a:path>
            </a:pathLst>
          </a:custGeom>
          <a:blipFill>
            <a:blip r:embed="rId9"/>
            <a:stretch>
              <a:fillRect l="0" t="0" r="0" b="0"/>
            </a:stretch>
          </a:blipFill>
        </p:spPr>
      </p:sp>
      <p:sp>
        <p:nvSpPr>
          <p:cNvPr name="Freeform 14" id="14"/>
          <p:cNvSpPr/>
          <p:nvPr/>
        </p:nvSpPr>
        <p:spPr>
          <a:xfrm flipH="false" flipV="false" rot="0">
            <a:off x="11573911" y="5174626"/>
            <a:ext cx="5685389" cy="4114800"/>
          </a:xfrm>
          <a:custGeom>
            <a:avLst/>
            <a:gdLst/>
            <a:ahLst/>
            <a:cxnLst/>
            <a:rect r="r" b="b" t="t" l="l"/>
            <a:pathLst>
              <a:path h="4114800" w="5685389">
                <a:moveTo>
                  <a:pt x="0" y="0"/>
                </a:moveTo>
                <a:lnTo>
                  <a:pt x="5685389" y="0"/>
                </a:lnTo>
                <a:lnTo>
                  <a:pt x="5685389" y="4114800"/>
                </a:lnTo>
                <a:lnTo>
                  <a:pt x="0" y="4114800"/>
                </a:lnTo>
                <a:lnTo>
                  <a:pt x="0" y="0"/>
                </a:lnTo>
                <a:close/>
              </a:path>
            </a:pathLst>
          </a:custGeom>
          <a:blipFill>
            <a:blip r:embed="rId9"/>
            <a:stretch>
              <a:fillRect l="0" t="0" r="0" b="0"/>
            </a:stretch>
          </a:blipFill>
        </p:spPr>
      </p:sp>
      <p:sp>
        <p:nvSpPr>
          <p:cNvPr name="Freeform 15" id="15"/>
          <p:cNvSpPr/>
          <p:nvPr/>
        </p:nvSpPr>
        <p:spPr>
          <a:xfrm flipH="false" flipV="false" rot="0">
            <a:off x="14123741" y="1911298"/>
            <a:ext cx="367254" cy="561766"/>
          </a:xfrm>
          <a:custGeom>
            <a:avLst/>
            <a:gdLst/>
            <a:ahLst/>
            <a:cxnLst/>
            <a:rect r="r" b="b" t="t" l="l"/>
            <a:pathLst>
              <a:path h="561766" w="367254">
                <a:moveTo>
                  <a:pt x="0" y="0"/>
                </a:moveTo>
                <a:lnTo>
                  <a:pt x="367255" y="0"/>
                </a:lnTo>
                <a:lnTo>
                  <a:pt x="367255" y="561765"/>
                </a:lnTo>
                <a:lnTo>
                  <a:pt x="0" y="5617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16620692" y="174087"/>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2"/>
            <a:stretch>
              <a:fillRect l="0" t="0" r="-276085" b="0"/>
            </a:stretch>
          </a:blipFill>
        </p:spPr>
      </p:sp>
      <p:sp>
        <p:nvSpPr>
          <p:cNvPr name="Freeform 17" id="17"/>
          <p:cNvSpPr/>
          <p:nvPr/>
        </p:nvSpPr>
        <p:spPr>
          <a:xfrm flipH="false" flipV="false" rot="0">
            <a:off x="-184730" y="0"/>
            <a:ext cx="2469417" cy="2706210"/>
          </a:xfrm>
          <a:custGeom>
            <a:avLst/>
            <a:gdLst/>
            <a:ahLst/>
            <a:cxnLst/>
            <a:rect r="r" b="b" t="t" l="l"/>
            <a:pathLst>
              <a:path h="2706210" w="2469417">
                <a:moveTo>
                  <a:pt x="0" y="0"/>
                </a:moveTo>
                <a:lnTo>
                  <a:pt x="2469416" y="0"/>
                </a:lnTo>
                <a:lnTo>
                  <a:pt x="2469416" y="2706210"/>
                </a:lnTo>
                <a:lnTo>
                  <a:pt x="0" y="270621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1183342" y="2544285"/>
            <a:ext cx="5147430" cy="1190625"/>
          </a:xfrm>
          <a:prstGeom prst="rect">
            <a:avLst/>
          </a:prstGeom>
        </p:spPr>
        <p:txBody>
          <a:bodyPr anchor="t" rtlCol="false" tIns="0" lIns="0" bIns="0" rIns="0">
            <a:spAutoFit/>
          </a:bodyPr>
          <a:lstStyle/>
          <a:p>
            <a:pPr algn="ctr">
              <a:lnSpc>
                <a:spcPts val="4500"/>
              </a:lnSpc>
            </a:pPr>
            <a:r>
              <a:rPr lang="en-US" sz="3000" spc="30">
                <a:solidFill>
                  <a:srgbClr val="272727"/>
                </a:solidFill>
                <a:latin typeface="Achiote"/>
                <a:ea typeface="Achiote"/>
                <a:cs typeface="Achiote"/>
                <a:sym typeface="Achiote"/>
              </a:rPr>
              <a:t>Begin: “A reading from...” </a:t>
            </a:r>
          </a:p>
          <a:p>
            <a:pPr algn="ctr">
              <a:lnSpc>
                <a:spcPts val="4500"/>
              </a:lnSpc>
            </a:pPr>
            <a:r>
              <a:rPr lang="en-US" sz="3000" spc="30">
                <a:solidFill>
                  <a:srgbClr val="272727"/>
                </a:solidFill>
                <a:latin typeface="Achiote"/>
                <a:ea typeface="Achiote"/>
                <a:cs typeface="Achiote"/>
                <a:sym typeface="Achiote"/>
              </a:rPr>
              <a:t>(Do not say “First/second reading”)</a:t>
            </a:r>
          </a:p>
        </p:txBody>
      </p:sp>
      <p:sp>
        <p:nvSpPr>
          <p:cNvPr name="TextBox 19" id="19"/>
          <p:cNvSpPr txBox="true"/>
          <p:nvPr/>
        </p:nvSpPr>
        <p:spPr>
          <a:xfrm rot="0">
            <a:off x="1183342" y="6811279"/>
            <a:ext cx="5147430" cy="1762125"/>
          </a:xfrm>
          <a:prstGeom prst="rect">
            <a:avLst/>
          </a:prstGeom>
        </p:spPr>
        <p:txBody>
          <a:bodyPr anchor="t" rtlCol="false" tIns="0" lIns="0" bIns="0" rIns="0">
            <a:spAutoFit/>
          </a:bodyPr>
          <a:lstStyle/>
          <a:p>
            <a:pPr algn="ctr">
              <a:lnSpc>
                <a:spcPts val="4500"/>
              </a:lnSpc>
            </a:pPr>
            <a:r>
              <a:rPr lang="en-US" sz="3000" spc="30">
                <a:solidFill>
                  <a:srgbClr val="272727"/>
                </a:solidFill>
                <a:latin typeface="Achiote"/>
                <a:ea typeface="Achiote"/>
                <a:cs typeface="Achiote"/>
                <a:sym typeface="Achiote"/>
              </a:rPr>
              <a:t>At the beginning of the Psalm, </a:t>
            </a:r>
          </a:p>
          <a:p>
            <a:pPr algn="ctr">
              <a:lnSpc>
                <a:spcPts val="4500"/>
              </a:lnSpc>
            </a:pPr>
            <a:r>
              <a:rPr lang="en-US" sz="3000" spc="30">
                <a:solidFill>
                  <a:srgbClr val="272727"/>
                </a:solidFill>
                <a:latin typeface="Achiote"/>
                <a:ea typeface="Achiote"/>
                <a:cs typeface="Achiote"/>
                <a:sym typeface="Achiote"/>
              </a:rPr>
              <a:t>just read the response. </a:t>
            </a:r>
          </a:p>
          <a:p>
            <a:pPr algn="ctr">
              <a:lnSpc>
                <a:spcPts val="4500"/>
              </a:lnSpc>
            </a:pPr>
            <a:r>
              <a:rPr lang="en-US" sz="3000" spc="30">
                <a:solidFill>
                  <a:srgbClr val="272727"/>
                </a:solidFill>
                <a:latin typeface="Achiote"/>
                <a:ea typeface="Achiote"/>
                <a:cs typeface="Achiote"/>
                <a:sym typeface="Achiote"/>
              </a:rPr>
              <a:t>(Not “The response is...”)</a:t>
            </a:r>
          </a:p>
        </p:txBody>
      </p:sp>
      <p:sp>
        <p:nvSpPr>
          <p:cNvPr name="TextBox 20" id="20"/>
          <p:cNvSpPr txBox="true"/>
          <p:nvPr/>
        </p:nvSpPr>
        <p:spPr>
          <a:xfrm rot="0">
            <a:off x="11840755" y="2660863"/>
            <a:ext cx="5147740" cy="2333625"/>
          </a:xfrm>
          <a:prstGeom prst="rect">
            <a:avLst/>
          </a:prstGeom>
        </p:spPr>
        <p:txBody>
          <a:bodyPr anchor="t" rtlCol="false" tIns="0" lIns="0" bIns="0" rIns="0">
            <a:spAutoFit/>
          </a:bodyPr>
          <a:lstStyle/>
          <a:p>
            <a:pPr algn="ctr">
              <a:lnSpc>
                <a:spcPts val="4500"/>
              </a:lnSpc>
            </a:pPr>
            <a:r>
              <a:rPr lang="en-US" sz="3000" spc="30">
                <a:solidFill>
                  <a:srgbClr val="1D1B1E"/>
                </a:solidFill>
                <a:latin typeface="Achiote"/>
                <a:ea typeface="Achiote"/>
                <a:cs typeface="Achiote"/>
                <a:sym typeface="Achiote"/>
              </a:rPr>
              <a:t>At the end of the first/second reading, pause and say, </a:t>
            </a:r>
          </a:p>
          <a:p>
            <a:pPr algn="ctr">
              <a:lnSpc>
                <a:spcPts val="4500"/>
              </a:lnSpc>
            </a:pPr>
            <a:r>
              <a:rPr lang="en-US" sz="3000" spc="30">
                <a:solidFill>
                  <a:srgbClr val="1D1B1E"/>
                </a:solidFill>
                <a:latin typeface="Achiote"/>
                <a:ea typeface="Achiote"/>
                <a:cs typeface="Achiote"/>
                <a:sym typeface="Achiote"/>
              </a:rPr>
              <a:t>“The Word of the Lord” </a:t>
            </a:r>
          </a:p>
          <a:p>
            <a:pPr algn="ctr">
              <a:lnSpc>
                <a:spcPts val="4500"/>
              </a:lnSpc>
            </a:pPr>
            <a:r>
              <a:rPr lang="en-US" sz="3000" spc="30">
                <a:solidFill>
                  <a:srgbClr val="1D1B1E"/>
                </a:solidFill>
                <a:latin typeface="Achiote"/>
                <a:ea typeface="Achiote"/>
                <a:cs typeface="Achiote"/>
                <a:sym typeface="Achiote"/>
              </a:rPr>
              <a:t>(Not “This is...”)</a:t>
            </a:r>
          </a:p>
        </p:txBody>
      </p:sp>
      <p:sp>
        <p:nvSpPr>
          <p:cNvPr name="TextBox 21" id="21"/>
          <p:cNvSpPr txBox="true"/>
          <p:nvPr/>
        </p:nvSpPr>
        <p:spPr>
          <a:xfrm rot="0">
            <a:off x="11735479" y="6839854"/>
            <a:ext cx="5143779" cy="2015490"/>
          </a:xfrm>
          <a:prstGeom prst="rect">
            <a:avLst/>
          </a:prstGeom>
        </p:spPr>
        <p:txBody>
          <a:bodyPr anchor="t" rtlCol="false" tIns="0" lIns="0" bIns="0" rIns="0">
            <a:spAutoFit/>
          </a:bodyPr>
          <a:lstStyle/>
          <a:p>
            <a:pPr algn="ctr">
              <a:lnSpc>
                <a:spcPts val="3900"/>
              </a:lnSpc>
            </a:pPr>
            <a:r>
              <a:rPr lang="en-US" sz="2600" spc="26">
                <a:solidFill>
                  <a:srgbClr val="272727"/>
                </a:solidFill>
                <a:latin typeface="Achiote"/>
                <a:ea typeface="Achiote"/>
                <a:cs typeface="Achiote"/>
                <a:sym typeface="Achiote"/>
              </a:rPr>
              <a:t>For the Gospel Acclamation, wait until everyone stands up and then read the “Alleluia” and verse (check beforehand if it is being sung. If so, join in). </a:t>
            </a:r>
          </a:p>
        </p:txBody>
      </p:sp>
      <p:sp>
        <p:nvSpPr>
          <p:cNvPr name="Freeform 22" id="22"/>
          <p:cNvSpPr/>
          <p:nvPr/>
        </p:nvSpPr>
        <p:spPr>
          <a:xfrm flipH="false" flipV="false" rot="0">
            <a:off x="15831175" y="4457257"/>
            <a:ext cx="2469417" cy="2706210"/>
          </a:xfrm>
          <a:custGeom>
            <a:avLst/>
            <a:gdLst/>
            <a:ahLst/>
            <a:cxnLst/>
            <a:rect r="r" b="b" t="t" l="l"/>
            <a:pathLst>
              <a:path h="2706210" w="2469417">
                <a:moveTo>
                  <a:pt x="0" y="0"/>
                </a:moveTo>
                <a:lnTo>
                  <a:pt x="2469417" y="0"/>
                </a:lnTo>
                <a:lnTo>
                  <a:pt x="2469417" y="2706210"/>
                </a:lnTo>
                <a:lnTo>
                  <a:pt x="0" y="270621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63738" y="4558915"/>
            <a:ext cx="13713214" cy="4182530"/>
          </a:xfrm>
          <a:custGeom>
            <a:avLst/>
            <a:gdLst/>
            <a:ahLst/>
            <a:cxnLst/>
            <a:rect r="r" b="b" t="t" l="l"/>
            <a:pathLst>
              <a:path h="4182530" w="13713214">
                <a:moveTo>
                  <a:pt x="0" y="0"/>
                </a:moveTo>
                <a:lnTo>
                  <a:pt x="13713213" y="0"/>
                </a:lnTo>
                <a:lnTo>
                  <a:pt x="13713213" y="4182530"/>
                </a:lnTo>
                <a:lnTo>
                  <a:pt x="0" y="4182530"/>
                </a:lnTo>
                <a:lnTo>
                  <a:pt x="0" y="0"/>
                </a:lnTo>
                <a:close/>
              </a:path>
            </a:pathLst>
          </a:custGeom>
          <a:blipFill>
            <a:blip r:embed="rId2"/>
            <a:stretch>
              <a:fillRect l="0" t="0" r="0" b="0"/>
            </a:stretch>
          </a:blipFill>
        </p:spPr>
      </p:sp>
      <p:grpSp>
        <p:nvGrpSpPr>
          <p:cNvPr name="Group 3" id="3"/>
          <p:cNvGrpSpPr/>
          <p:nvPr/>
        </p:nvGrpSpPr>
        <p:grpSpPr>
          <a:xfrm rot="0">
            <a:off x="1028700" y="1028700"/>
            <a:ext cx="16383289" cy="2051293"/>
            <a:chOff x="0" y="0"/>
            <a:chExt cx="21844385" cy="2735057"/>
          </a:xfrm>
        </p:grpSpPr>
        <p:sp>
          <p:nvSpPr>
            <p:cNvPr name="Freeform 4" id="4"/>
            <p:cNvSpPr/>
            <p:nvPr/>
          </p:nvSpPr>
          <p:spPr>
            <a:xfrm flipH="false" flipV="false" rot="0">
              <a:off x="16293877" y="400707"/>
              <a:ext cx="1986001" cy="1982396"/>
            </a:xfrm>
            <a:custGeom>
              <a:avLst/>
              <a:gdLst/>
              <a:ahLst/>
              <a:cxnLst/>
              <a:rect r="r" b="b" t="t" l="l"/>
              <a:pathLst>
                <a:path h="1982396" w="1986001">
                  <a:moveTo>
                    <a:pt x="0" y="0"/>
                  </a:moveTo>
                  <a:lnTo>
                    <a:pt x="1986002" y="0"/>
                  </a:lnTo>
                  <a:lnTo>
                    <a:pt x="1986002" y="1982396"/>
                  </a:lnTo>
                  <a:lnTo>
                    <a:pt x="0" y="1982396"/>
                  </a:lnTo>
                  <a:lnTo>
                    <a:pt x="0" y="0"/>
                  </a:lnTo>
                  <a:close/>
                </a:path>
              </a:pathLst>
            </a:custGeom>
            <a:blipFill>
              <a:blip r:embed="rId3"/>
              <a:stretch>
                <a:fillRect l="0" t="0" r="-327865" b="-31464"/>
              </a:stretch>
            </a:blipFill>
            <a:ln cap="sq">
              <a:noFill/>
              <a:prstDash val="sysDot"/>
              <a:miter/>
            </a:ln>
          </p:spPr>
        </p:sp>
        <p:sp>
          <p:nvSpPr>
            <p:cNvPr name="Freeform 5" id="5"/>
            <p:cNvSpPr/>
            <p:nvPr/>
          </p:nvSpPr>
          <p:spPr>
            <a:xfrm flipH="false" flipV="false" rot="0">
              <a:off x="19365632" y="208962"/>
              <a:ext cx="2419605" cy="2268380"/>
            </a:xfrm>
            <a:custGeom>
              <a:avLst/>
              <a:gdLst/>
              <a:ahLst/>
              <a:cxnLst/>
              <a:rect r="r" b="b" t="t" l="l"/>
              <a:pathLst>
                <a:path h="2268380" w="2419605">
                  <a:moveTo>
                    <a:pt x="0" y="0"/>
                  </a:moveTo>
                  <a:lnTo>
                    <a:pt x="2419605" y="0"/>
                  </a:lnTo>
                  <a:lnTo>
                    <a:pt x="2419605" y="2268380"/>
                  </a:lnTo>
                  <a:lnTo>
                    <a:pt x="0" y="22683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9787863" y="545205"/>
              <a:ext cx="2280336" cy="1654280"/>
            </a:xfrm>
            <a:custGeom>
              <a:avLst/>
              <a:gdLst/>
              <a:ahLst/>
              <a:cxnLst/>
              <a:rect r="r" b="b" t="t" l="l"/>
              <a:pathLst>
                <a:path h="1654280" w="2280336">
                  <a:moveTo>
                    <a:pt x="0" y="0"/>
                  </a:moveTo>
                  <a:lnTo>
                    <a:pt x="2280336" y="0"/>
                  </a:lnTo>
                  <a:lnTo>
                    <a:pt x="2280336" y="1654280"/>
                  </a:lnTo>
                  <a:lnTo>
                    <a:pt x="0" y="16542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ysDot"/>
              <a:miter/>
            </a:ln>
          </p:spPr>
        </p:sp>
        <p:sp>
          <p:nvSpPr>
            <p:cNvPr name="Freeform 7" id="7"/>
            <p:cNvSpPr/>
            <p:nvPr/>
          </p:nvSpPr>
          <p:spPr>
            <a:xfrm flipH="false" flipV="false" rot="0">
              <a:off x="6631158" y="490222"/>
              <a:ext cx="2208760" cy="1764247"/>
            </a:xfrm>
            <a:custGeom>
              <a:avLst/>
              <a:gdLst/>
              <a:ahLst/>
              <a:cxnLst/>
              <a:rect r="r" b="b" t="t" l="l"/>
              <a:pathLst>
                <a:path h="1764247" w="2208760">
                  <a:moveTo>
                    <a:pt x="0" y="0"/>
                  </a:moveTo>
                  <a:lnTo>
                    <a:pt x="2208760" y="0"/>
                  </a:lnTo>
                  <a:lnTo>
                    <a:pt x="2208760" y="1764247"/>
                  </a:lnTo>
                  <a:lnTo>
                    <a:pt x="0" y="17642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ysDot"/>
              <a:miter/>
            </a:ln>
          </p:spPr>
        </p:sp>
        <p:sp>
          <p:nvSpPr>
            <p:cNvPr name="Freeform 8" id="8"/>
            <p:cNvSpPr/>
            <p:nvPr/>
          </p:nvSpPr>
          <p:spPr>
            <a:xfrm flipH="false" flipV="false" rot="0">
              <a:off x="13218841" y="490222"/>
              <a:ext cx="1803366" cy="1803366"/>
            </a:xfrm>
            <a:custGeom>
              <a:avLst/>
              <a:gdLst/>
              <a:ahLst/>
              <a:cxnLst/>
              <a:rect r="r" b="b" t="t" l="l"/>
              <a:pathLst>
                <a:path h="1803366" w="1803366">
                  <a:moveTo>
                    <a:pt x="0" y="0"/>
                  </a:moveTo>
                  <a:lnTo>
                    <a:pt x="1803366" y="0"/>
                  </a:lnTo>
                  <a:lnTo>
                    <a:pt x="1803366" y="1803366"/>
                  </a:lnTo>
                  <a:lnTo>
                    <a:pt x="0" y="18033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ysDot"/>
              <a:miter/>
            </a:ln>
          </p:spPr>
        </p:sp>
        <p:sp>
          <p:nvSpPr>
            <p:cNvPr name="Freeform 9" id="9"/>
            <p:cNvSpPr/>
            <p:nvPr/>
          </p:nvSpPr>
          <p:spPr>
            <a:xfrm flipH="false" flipV="false" rot="0">
              <a:off x="267610" y="245660"/>
              <a:ext cx="2151085" cy="2194984"/>
            </a:xfrm>
            <a:custGeom>
              <a:avLst/>
              <a:gdLst/>
              <a:ahLst/>
              <a:cxnLst/>
              <a:rect r="r" b="b" t="t" l="l"/>
              <a:pathLst>
                <a:path h="2194984" w="2151085">
                  <a:moveTo>
                    <a:pt x="0" y="0"/>
                  </a:moveTo>
                  <a:lnTo>
                    <a:pt x="2151084" y="0"/>
                  </a:lnTo>
                  <a:lnTo>
                    <a:pt x="2151084" y="2194984"/>
                  </a:lnTo>
                  <a:lnTo>
                    <a:pt x="0" y="21949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ysDot"/>
              <a:miter/>
            </a:ln>
          </p:spPr>
        </p:sp>
        <p:sp>
          <p:nvSpPr>
            <p:cNvPr name="Freeform 10" id="10"/>
            <p:cNvSpPr/>
            <p:nvPr/>
          </p:nvSpPr>
          <p:spPr>
            <a:xfrm flipH="false" flipV="false" rot="0">
              <a:off x="0" y="0"/>
              <a:ext cx="2686304" cy="2686304"/>
            </a:xfrm>
            <a:custGeom>
              <a:avLst/>
              <a:gdLst/>
              <a:ahLst/>
              <a:cxnLst/>
              <a:rect r="r" b="b" t="t" l="l"/>
              <a:pathLst>
                <a:path h="2686304" w="2686304">
                  <a:moveTo>
                    <a:pt x="0" y="0"/>
                  </a:moveTo>
                  <a:lnTo>
                    <a:pt x="2686304" y="0"/>
                  </a:lnTo>
                  <a:lnTo>
                    <a:pt x="2686304" y="2686304"/>
                  </a:lnTo>
                  <a:lnTo>
                    <a:pt x="0" y="2686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3181774" y="0"/>
              <a:ext cx="2686304" cy="2686304"/>
            </a:xfrm>
            <a:custGeom>
              <a:avLst/>
              <a:gdLst/>
              <a:ahLst/>
              <a:cxnLst/>
              <a:rect r="r" b="b" t="t" l="l"/>
              <a:pathLst>
                <a:path h="2686304" w="2686304">
                  <a:moveTo>
                    <a:pt x="0" y="0"/>
                  </a:moveTo>
                  <a:lnTo>
                    <a:pt x="2686304" y="0"/>
                  </a:lnTo>
                  <a:lnTo>
                    <a:pt x="2686304" y="2686304"/>
                  </a:lnTo>
                  <a:lnTo>
                    <a:pt x="0" y="2686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3485575" y="660390"/>
              <a:ext cx="2078703" cy="1423911"/>
            </a:xfrm>
            <a:custGeom>
              <a:avLst/>
              <a:gdLst/>
              <a:ahLst/>
              <a:cxnLst/>
              <a:rect r="r" b="b" t="t" l="l"/>
              <a:pathLst>
                <a:path h="1423911" w="2078703">
                  <a:moveTo>
                    <a:pt x="0" y="0"/>
                  </a:moveTo>
                  <a:lnTo>
                    <a:pt x="2078702" y="0"/>
                  </a:lnTo>
                  <a:lnTo>
                    <a:pt x="2078702" y="1423911"/>
                  </a:lnTo>
                  <a:lnTo>
                    <a:pt x="0" y="142391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0">
              <a:off x="6392386" y="0"/>
              <a:ext cx="2686304" cy="2686304"/>
            </a:xfrm>
            <a:custGeom>
              <a:avLst/>
              <a:gdLst/>
              <a:ahLst/>
              <a:cxnLst/>
              <a:rect r="r" b="b" t="t" l="l"/>
              <a:pathLst>
                <a:path h="2686304" w="2686304">
                  <a:moveTo>
                    <a:pt x="0" y="0"/>
                  </a:moveTo>
                  <a:lnTo>
                    <a:pt x="2686304" y="0"/>
                  </a:lnTo>
                  <a:lnTo>
                    <a:pt x="2686304" y="2686304"/>
                  </a:lnTo>
                  <a:lnTo>
                    <a:pt x="0" y="2686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p:cNvSpPr/>
            <p:nvPr/>
          </p:nvSpPr>
          <p:spPr>
            <a:xfrm flipH="false" flipV="false" rot="0">
              <a:off x="9584879" y="29193"/>
              <a:ext cx="2686304" cy="2686304"/>
            </a:xfrm>
            <a:custGeom>
              <a:avLst/>
              <a:gdLst/>
              <a:ahLst/>
              <a:cxnLst/>
              <a:rect r="r" b="b" t="t" l="l"/>
              <a:pathLst>
                <a:path h="2686304" w="2686304">
                  <a:moveTo>
                    <a:pt x="0" y="0"/>
                  </a:moveTo>
                  <a:lnTo>
                    <a:pt x="2686304" y="0"/>
                  </a:lnTo>
                  <a:lnTo>
                    <a:pt x="2686304" y="2686304"/>
                  </a:lnTo>
                  <a:lnTo>
                    <a:pt x="0" y="2686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0">
              <a:off x="12777372" y="29193"/>
              <a:ext cx="2686304" cy="2686304"/>
            </a:xfrm>
            <a:custGeom>
              <a:avLst/>
              <a:gdLst/>
              <a:ahLst/>
              <a:cxnLst/>
              <a:rect r="r" b="b" t="t" l="l"/>
              <a:pathLst>
                <a:path h="2686304" w="2686304">
                  <a:moveTo>
                    <a:pt x="0" y="0"/>
                  </a:moveTo>
                  <a:lnTo>
                    <a:pt x="2686304" y="0"/>
                  </a:lnTo>
                  <a:lnTo>
                    <a:pt x="2686304" y="2686304"/>
                  </a:lnTo>
                  <a:lnTo>
                    <a:pt x="0" y="2686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6" id="16"/>
            <p:cNvSpPr/>
            <p:nvPr/>
          </p:nvSpPr>
          <p:spPr>
            <a:xfrm flipH="false" flipV="false" rot="0">
              <a:off x="15967727" y="48753"/>
              <a:ext cx="2686304" cy="2686304"/>
            </a:xfrm>
            <a:custGeom>
              <a:avLst/>
              <a:gdLst/>
              <a:ahLst/>
              <a:cxnLst/>
              <a:rect r="r" b="b" t="t" l="l"/>
              <a:pathLst>
                <a:path h="2686304" w="2686304">
                  <a:moveTo>
                    <a:pt x="0" y="0"/>
                  </a:moveTo>
                  <a:lnTo>
                    <a:pt x="2686304" y="0"/>
                  </a:lnTo>
                  <a:lnTo>
                    <a:pt x="2686304" y="2686304"/>
                  </a:lnTo>
                  <a:lnTo>
                    <a:pt x="0" y="2686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19158082" y="0"/>
              <a:ext cx="2686304" cy="2686304"/>
            </a:xfrm>
            <a:custGeom>
              <a:avLst/>
              <a:gdLst/>
              <a:ahLst/>
              <a:cxnLst/>
              <a:rect r="r" b="b" t="t" l="l"/>
              <a:pathLst>
                <a:path h="2686304" w="2686304">
                  <a:moveTo>
                    <a:pt x="0" y="0"/>
                  </a:moveTo>
                  <a:lnTo>
                    <a:pt x="2686303" y="0"/>
                  </a:lnTo>
                  <a:lnTo>
                    <a:pt x="2686303" y="2686304"/>
                  </a:lnTo>
                  <a:lnTo>
                    <a:pt x="0" y="2686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sp>
        <p:nvSpPr>
          <p:cNvPr name="Freeform 2" id="2"/>
          <p:cNvSpPr/>
          <p:nvPr/>
        </p:nvSpPr>
        <p:spPr>
          <a:xfrm flipH="false" flipV="false" rot="0">
            <a:off x="6399786" y="-417679"/>
            <a:ext cx="12904392" cy="13566485"/>
          </a:xfrm>
          <a:custGeom>
            <a:avLst/>
            <a:gdLst/>
            <a:ahLst/>
            <a:cxnLst/>
            <a:rect r="r" b="b" t="t" l="l"/>
            <a:pathLst>
              <a:path h="13566485" w="12904392">
                <a:moveTo>
                  <a:pt x="0" y="0"/>
                </a:moveTo>
                <a:lnTo>
                  <a:pt x="12904392" y="0"/>
                </a:lnTo>
                <a:lnTo>
                  <a:pt x="12904392" y="13566485"/>
                </a:lnTo>
                <a:lnTo>
                  <a:pt x="0" y="13566485"/>
                </a:lnTo>
                <a:lnTo>
                  <a:pt x="0" y="0"/>
                </a:lnTo>
                <a:close/>
              </a:path>
            </a:pathLst>
          </a:custGeom>
          <a:blipFill>
            <a:blip r:embed="rId2"/>
            <a:stretch>
              <a:fillRect l="0" t="-2697" r="0" b="-2697"/>
            </a:stretch>
          </a:blipFill>
        </p:spPr>
      </p:sp>
      <p:sp>
        <p:nvSpPr>
          <p:cNvPr name="Freeform 3" id="3"/>
          <p:cNvSpPr/>
          <p:nvPr/>
        </p:nvSpPr>
        <p:spPr>
          <a:xfrm flipH="false" flipV="false" rot="0">
            <a:off x="-2563178" y="8072"/>
            <a:ext cx="7183755" cy="10287000"/>
          </a:xfrm>
          <a:custGeom>
            <a:avLst/>
            <a:gdLst/>
            <a:ahLst/>
            <a:cxnLst/>
            <a:rect r="r" b="b" t="t" l="l"/>
            <a:pathLst>
              <a:path h="10287000" w="7183755">
                <a:moveTo>
                  <a:pt x="0" y="0"/>
                </a:moveTo>
                <a:lnTo>
                  <a:pt x="7183756" y="0"/>
                </a:lnTo>
                <a:lnTo>
                  <a:pt x="7183756" y="10287000"/>
                </a:lnTo>
                <a:lnTo>
                  <a:pt x="0" y="10287000"/>
                </a:lnTo>
                <a:lnTo>
                  <a:pt x="0" y="0"/>
                </a:lnTo>
                <a:close/>
              </a:path>
            </a:pathLst>
          </a:custGeom>
          <a:blipFill>
            <a:blip r:embed="rId3"/>
            <a:stretch>
              <a:fillRect l="0" t="0" r="0" b="0"/>
            </a:stretch>
          </a:blipFill>
        </p:spPr>
      </p:sp>
      <p:sp>
        <p:nvSpPr>
          <p:cNvPr name="Freeform 4" id="4"/>
          <p:cNvSpPr/>
          <p:nvPr/>
        </p:nvSpPr>
        <p:spPr>
          <a:xfrm flipH="false" flipV="false" rot="0">
            <a:off x="6694647" y="-417679"/>
            <a:ext cx="12904392" cy="13566485"/>
          </a:xfrm>
          <a:custGeom>
            <a:avLst/>
            <a:gdLst/>
            <a:ahLst/>
            <a:cxnLst/>
            <a:rect r="r" b="b" t="t" l="l"/>
            <a:pathLst>
              <a:path h="13566485" w="12904392">
                <a:moveTo>
                  <a:pt x="0" y="0"/>
                </a:moveTo>
                <a:lnTo>
                  <a:pt x="12904392" y="0"/>
                </a:lnTo>
                <a:lnTo>
                  <a:pt x="12904392" y="13566485"/>
                </a:lnTo>
                <a:lnTo>
                  <a:pt x="0" y="13566485"/>
                </a:lnTo>
                <a:lnTo>
                  <a:pt x="0" y="0"/>
                </a:lnTo>
                <a:close/>
              </a:path>
            </a:pathLst>
          </a:custGeom>
          <a:blipFill>
            <a:blip r:embed="rId4"/>
            <a:stretch>
              <a:fillRect l="0" t="-2697" r="0" b="-2697"/>
            </a:stretch>
          </a:blipFill>
        </p:spPr>
      </p:sp>
      <p:sp>
        <p:nvSpPr>
          <p:cNvPr name="TextBox 5" id="5"/>
          <p:cNvSpPr txBox="true"/>
          <p:nvPr/>
        </p:nvSpPr>
        <p:spPr>
          <a:xfrm rot="0">
            <a:off x="529855" y="8549358"/>
            <a:ext cx="7197998" cy="1168400"/>
          </a:xfrm>
          <a:prstGeom prst="rect">
            <a:avLst/>
          </a:prstGeom>
        </p:spPr>
        <p:txBody>
          <a:bodyPr anchor="t" rtlCol="false" tIns="0" lIns="0" bIns="0" rIns="0">
            <a:spAutoFit/>
          </a:bodyPr>
          <a:lstStyle/>
          <a:p>
            <a:pPr algn="l">
              <a:lnSpc>
                <a:spcPts val="2500"/>
              </a:lnSpc>
            </a:pPr>
            <a:r>
              <a:rPr lang="en-US" sz="5000">
                <a:solidFill>
                  <a:srgbClr val="1D1B1E"/>
                </a:solidFill>
                <a:latin typeface="Achiote"/>
                <a:ea typeface="Achiote"/>
                <a:cs typeface="Achiote"/>
                <a:sym typeface="Achiote"/>
              </a:rPr>
              <a:t>Session 1:</a:t>
            </a:r>
          </a:p>
          <a:p>
            <a:pPr algn="l">
              <a:lnSpc>
                <a:spcPts val="2500"/>
              </a:lnSpc>
            </a:pPr>
          </a:p>
          <a:p>
            <a:pPr algn="l">
              <a:lnSpc>
                <a:spcPts val="2500"/>
              </a:lnSpc>
            </a:pPr>
          </a:p>
        </p:txBody>
      </p:sp>
      <p:sp>
        <p:nvSpPr>
          <p:cNvPr name="Freeform 6" id="6"/>
          <p:cNvSpPr/>
          <p:nvPr/>
        </p:nvSpPr>
        <p:spPr>
          <a:xfrm flipH="false" flipV="false" rot="0">
            <a:off x="6955454" y="-229309"/>
            <a:ext cx="12904392" cy="13566485"/>
          </a:xfrm>
          <a:custGeom>
            <a:avLst/>
            <a:gdLst/>
            <a:ahLst/>
            <a:cxnLst/>
            <a:rect r="r" b="b" t="t" l="l"/>
            <a:pathLst>
              <a:path h="13566485" w="12904392">
                <a:moveTo>
                  <a:pt x="0" y="0"/>
                </a:moveTo>
                <a:lnTo>
                  <a:pt x="12904392" y="0"/>
                </a:lnTo>
                <a:lnTo>
                  <a:pt x="12904392" y="13566486"/>
                </a:lnTo>
                <a:lnTo>
                  <a:pt x="0" y="13566486"/>
                </a:lnTo>
                <a:lnTo>
                  <a:pt x="0" y="0"/>
                </a:lnTo>
                <a:close/>
              </a:path>
            </a:pathLst>
          </a:custGeom>
          <a:blipFill>
            <a:blip r:embed="rId5"/>
            <a:stretch>
              <a:fillRect l="0" t="-2697" r="0" b="-2697"/>
            </a:stretch>
          </a:blipFill>
        </p:spPr>
      </p:sp>
      <p:sp>
        <p:nvSpPr>
          <p:cNvPr name="Freeform 7" id="7"/>
          <p:cNvSpPr/>
          <p:nvPr/>
        </p:nvSpPr>
        <p:spPr>
          <a:xfrm flipH="false" flipV="false" rot="0">
            <a:off x="7107854" y="-76909"/>
            <a:ext cx="12904392" cy="13566485"/>
          </a:xfrm>
          <a:custGeom>
            <a:avLst/>
            <a:gdLst/>
            <a:ahLst/>
            <a:cxnLst/>
            <a:rect r="r" b="b" t="t" l="l"/>
            <a:pathLst>
              <a:path h="13566485" w="12904392">
                <a:moveTo>
                  <a:pt x="0" y="0"/>
                </a:moveTo>
                <a:lnTo>
                  <a:pt x="12904392" y="0"/>
                </a:lnTo>
                <a:lnTo>
                  <a:pt x="12904392" y="13566486"/>
                </a:lnTo>
                <a:lnTo>
                  <a:pt x="0" y="13566486"/>
                </a:lnTo>
                <a:lnTo>
                  <a:pt x="0" y="0"/>
                </a:lnTo>
                <a:close/>
              </a:path>
            </a:pathLst>
          </a:custGeom>
          <a:blipFill>
            <a:blip r:embed="rId5"/>
            <a:stretch>
              <a:fillRect l="0" t="-2697" r="0" b="-2697"/>
            </a:stretch>
          </a:blipFill>
        </p:spPr>
      </p:sp>
      <p:sp>
        <p:nvSpPr>
          <p:cNvPr name="Freeform 8" id="8"/>
          <p:cNvSpPr/>
          <p:nvPr/>
        </p:nvSpPr>
        <p:spPr>
          <a:xfrm flipH="false" flipV="false" rot="0">
            <a:off x="442212" y="2439134"/>
            <a:ext cx="4025646" cy="4114800"/>
          </a:xfrm>
          <a:custGeom>
            <a:avLst/>
            <a:gdLst/>
            <a:ahLst/>
            <a:cxnLst/>
            <a:rect r="r" b="b" t="t" l="l"/>
            <a:pathLst>
              <a:path h="4114800" w="4025646">
                <a:moveTo>
                  <a:pt x="0" y="0"/>
                </a:moveTo>
                <a:lnTo>
                  <a:pt x="4025646" y="0"/>
                </a:lnTo>
                <a:lnTo>
                  <a:pt x="40256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868859" y="4496534"/>
            <a:ext cx="4767267" cy="532869"/>
            <a:chOff x="0" y="0"/>
            <a:chExt cx="6356356" cy="710492"/>
          </a:xfrm>
        </p:grpSpPr>
        <p:sp>
          <p:nvSpPr>
            <p:cNvPr name="Freeform 10" id="10"/>
            <p:cNvSpPr/>
            <p:nvPr/>
          </p:nvSpPr>
          <p:spPr>
            <a:xfrm flipH="false" flipV="false" rot="0">
              <a:off x="2969119" y="0"/>
              <a:ext cx="369750" cy="565583"/>
            </a:xfrm>
            <a:custGeom>
              <a:avLst/>
              <a:gdLst/>
              <a:ahLst/>
              <a:cxnLst/>
              <a:rect r="r" b="b" t="t" l="l"/>
              <a:pathLst>
                <a:path h="565583" w="369750">
                  <a:moveTo>
                    <a:pt x="0" y="0"/>
                  </a:moveTo>
                  <a:lnTo>
                    <a:pt x="369749" y="0"/>
                  </a:lnTo>
                  <a:lnTo>
                    <a:pt x="369749" y="565583"/>
                  </a:lnTo>
                  <a:lnTo>
                    <a:pt x="0" y="5655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0" y="35782"/>
              <a:ext cx="2969119" cy="674710"/>
            </a:xfrm>
            <a:custGeom>
              <a:avLst/>
              <a:gdLst/>
              <a:ahLst/>
              <a:cxnLst/>
              <a:rect r="r" b="b" t="t" l="l"/>
              <a:pathLst>
                <a:path h="674710" w="2969119">
                  <a:moveTo>
                    <a:pt x="0" y="0"/>
                  </a:moveTo>
                  <a:lnTo>
                    <a:pt x="2969119" y="0"/>
                  </a:lnTo>
                  <a:lnTo>
                    <a:pt x="2969119" y="674710"/>
                  </a:lnTo>
                  <a:lnTo>
                    <a:pt x="0" y="674710"/>
                  </a:lnTo>
                  <a:lnTo>
                    <a:pt x="0" y="0"/>
                  </a:lnTo>
                  <a:close/>
                </a:path>
              </a:pathLst>
            </a:custGeom>
            <a:blipFill>
              <a:blip r:embed="rId10">
                <a:extLst>
                  <a:ext uri="{96DAC541-7B7A-43D3-8B79-37D633B846F1}">
                    <asvg:svgBlip xmlns:asvg="http://schemas.microsoft.com/office/drawing/2016/SVG/main" r:embed="rId11"/>
                  </a:ext>
                </a:extLst>
              </a:blip>
              <a:stretch>
                <a:fillRect l="0" t="0" r="-116421" b="0"/>
              </a:stretch>
            </a:blipFill>
          </p:spPr>
        </p:sp>
        <p:sp>
          <p:nvSpPr>
            <p:cNvPr name="Freeform 12" id="12"/>
            <p:cNvSpPr/>
            <p:nvPr/>
          </p:nvSpPr>
          <p:spPr>
            <a:xfrm flipH="true" flipV="false" rot="0">
              <a:off x="3387238" y="35782"/>
              <a:ext cx="2969119" cy="674710"/>
            </a:xfrm>
            <a:custGeom>
              <a:avLst/>
              <a:gdLst/>
              <a:ahLst/>
              <a:cxnLst/>
              <a:rect r="r" b="b" t="t" l="l"/>
              <a:pathLst>
                <a:path h="674710" w="2969119">
                  <a:moveTo>
                    <a:pt x="2969118" y="0"/>
                  </a:moveTo>
                  <a:lnTo>
                    <a:pt x="0" y="0"/>
                  </a:lnTo>
                  <a:lnTo>
                    <a:pt x="0" y="674710"/>
                  </a:lnTo>
                  <a:lnTo>
                    <a:pt x="2969118" y="674710"/>
                  </a:lnTo>
                  <a:lnTo>
                    <a:pt x="2969118" y="0"/>
                  </a:lnTo>
                  <a:close/>
                </a:path>
              </a:pathLst>
            </a:custGeom>
            <a:blipFill>
              <a:blip r:embed="rId10">
                <a:extLst>
                  <a:ext uri="{96DAC541-7B7A-43D3-8B79-37D633B846F1}">
                    <asvg:svgBlip xmlns:asvg="http://schemas.microsoft.com/office/drawing/2016/SVG/main" r:embed="rId11"/>
                  </a:ext>
                </a:extLst>
              </a:blip>
              <a:stretch>
                <a:fillRect l="0" t="0" r="-116421" b="0"/>
              </a:stretch>
            </a:blipFill>
          </p:spPr>
        </p:sp>
      </p:grpSp>
      <p:sp>
        <p:nvSpPr>
          <p:cNvPr name="TextBox 13" id="13"/>
          <p:cNvSpPr txBox="true"/>
          <p:nvPr/>
        </p:nvSpPr>
        <p:spPr>
          <a:xfrm rot="0">
            <a:off x="868859" y="2707100"/>
            <a:ext cx="7197998" cy="3846834"/>
          </a:xfrm>
          <a:prstGeom prst="rect">
            <a:avLst/>
          </a:prstGeom>
        </p:spPr>
        <p:txBody>
          <a:bodyPr anchor="t" rtlCol="false" tIns="0" lIns="0" bIns="0" rIns="0">
            <a:spAutoFit/>
          </a:bodyPr>
          <a:lstStyle/>
          <a:p>
            <a:pPr algn="l">
              <a:lnSpc>
                <a:spcPts val="14409"/>
              </a:lnSpc>
            </a:pPr>
            <a:r>
              <a:rPr lang="en-US" sz="10999">
                <a:solidFill>
                  <a:srgbClr val="1D1B1E"/>
                </a:solidFill>
                <a:latin typeface="Achiote"/>
                <a:ea typeface="Achiote"/>
                <a:cs typeface="Achiote"/>
                <a:sym typeface="Achiote"/>
              </a:rPr>
              <a:t>THE WORD </a:t>
            </a:r>
          </a:p>
          <a:p>
            <a:pPr algn="l">
              <a:lnSpc>
                <a:spcPts val="14409"/>
              </a:lnSpc>
            </a:pPr>
            <a:r>
              <a:rPr lang="en-US" sz="10999">
                <a:solidFill>
                  <a:srgbClr val="1D1B1E"/>
                </a:solidFill>
                <a:latin typeface="Achiote"/>
                <a:ea typeface="Achiote"/>
                <a:cs typeface="Achiote"/>
                <a:sym typeface="Achiote"/>
              </a:rPr>
              <a:t>OF GOD</a:t>
            </a:r>
          </a:p>
        </p:txBody>
      </p:sp>
      <p:sp>
        <p:nvSpPr>
          <p:cNvPr name="Freeform 14" id="14"/>
          <p:cNvSpPr/>
          <p:nvPr/>
        </p:nvSpPr>
        <p:spPr>
          <a:xfrm flipH="false" flipV="false" rot="0">
            <a:off x="442212" y="498284"/>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2"/>
            <a:stretch>
              <a:fillRect l="0" t="0" r="-276085"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sp>
        <p:nvSpPr>
          <p:cNvPr name="Freeform 2" id="2"/>
          <p:cNvSpPr/>
          <p:nvPr/>
        </p:nvSpPr>
        <p:spPr>
          <a:xfrm flipH="true" flipV="false" rot="0">
            <a:off x="11998073" y="0"/>
            <a:ext cx="7183755" cy="10287000"/>
          </a:xfrm>
          <a:custGeom>
            <a:avLst/>
            <a:gdLst/>
            <a:ahLst/>
            <a:cxnLst/>
            <a:rect r="r" b="b" t="t" l="l"/>
            <a:pathLst>
              <a:path h="10287000" w="7183755">
                <a:moveTo>
                  <a:pt x="7183755" y="0"/>
                </a:moveTo>
                <a:lnTo>
                  <a:pt x="0" y="0"/>
                </a:lnTo>
                <a:lnTo>
                  <a:pt x="0" y="10287000"/>
                </a:lnTo>
                <a:lnTo>
                  <a:pt x="7183755" y="10287000"/>
                </a:lnTo>
                <a:lnTo>
                  <a:pt x="7183755" y="0"/>
                </a:lnTo>
                <a:close/>
              </a:path>
            </a:pathLst>
          </a:custGeom>
          <a:blipFill>
            <a:blip r:embed="rId2"/>
            <a:stretch>
              <a:fillRect l="0" t="0" r="0" b="0"/>
            </a:stretch>
          </a:blipFill>
        </p:spPr>
      </p:sp>
      <p:sp>
        <p:nvSpPr>
          <p:cNvPr name="TextBox 3" id="3"/>
          <p:cNvSpPr txBox="true"/>
          <p:nvPr/>
        </p:nvSpPr>
        <p:spPr>
          <a:xfrm rot="0">
            <a:off x="10977282" y="1148066"/>
            <a:ext cx="6747776" cy="3305175"/>
          </a:xfrm>
          <a:prstGeom prst="rect">
            <a:avLst/>
          </a:prstGeom>
        </p:spPr>
        <p:txBody>
          <a:bodyPr anchor="t" rtlCol="false" tIns="0" lIns="0" bIns="0" rIns="0">
            <a:spAutoFit/>
          </a:bodyPr>
          <a:lstStyle/>
          <a:p>
            <a:pPr algn="l">
              <a:lnSpc>
                <a:spcPts val="6360"/>
              </a:lnSpc>
            </a:pPr>
            <a:r>
              <a:rPr lang="en-US" sz="5300">
                <a:solidFill>
                  <a:srgbClr val="000000"/>
                </a:solidFill>
                <a:latin typeface="Achiote"/>
                <a:ea typeface="Achiote"/>
                <a:cs typeface="Achiote"/>
                <a:sym typeface="Achiote"/>
              </a:rPr>
              <a:t>WHAT IS THE WORD OF GOD AND HOW SHOULD </a:t>
            </a:r>
          </a:p>
          <a:p>
            <a:pPr algn="l">
              <a:lnSpc>
                <a:spcPts val="6360"/>
              </a:lnSpc>
            </a:pPr>
            <a:r>
              <a:rPr lang="en-US" sz="5300">
                <a:solidFill>
                  <a:srgbClr val="000000"/>
                </a:solidFill>
                <a:latin typeface="Achiote"/>
                <a:ea typeface="Achiote"/>
                <a:cs typeface="Achiote"/>
                <a:sym typeface="Achiote"/>
              </a:rPr>
              <a:t>IT BE PROCLAIMED?</a:t>
            </a:r>
          </a:p>
          <a:p>
            <a:pPr algn="l" marL="0" indent="0" lvl="0">
              <a:lnSpc>
                <a:spcPts val="6360"/>
              </a:lnSpc>
              <a:spcBef>
                <a:spcPct val="0"/>
              </a:spcBef>
            </a:pPr>
          </a:p>
        </p:txBody>
      </p:sp>
      <p:sp>
        <p:nvSpPr>
          <p:cNvPr name="TextBox 4" id="4"/>
          <p:cNvSpPr txBox="true"/>
          <p:nvPr/>
        </p:nvSpPr>
        <p:spPr>
          <a:xfrm rot="0">
            <a:off x="10722467" y="4484368"/>
            <a:ext cx="7771950" cy="4773932"/>
          </a:xfrm>
          <a:prstGeom prst="rect">
            <a:avLst/>
          </a:prstGeom>
        </p:spPr>
        <p:txBody>
          <a:bodyPr anchor="t" rtlCol="false" tIns="0" lIns="0" bIns="0" rIns="0">
            <a:spAutoFit/>
          </a:bodyPr>
          <a:lstStyle/>
          <a:p>
            <a:pPr algn="l" marL="842000" indent="-421000" lvl="1">
              <a:lnSpc>
                <a:spcPts val="6239"/>
              </a:lnSpc>
              <a:buFont typeface="Arial"/>
              <a:buChar char="•"/>
            </a:pPr>
            <a:r>
              <a:rPr lang="en-US" sz="3899">
                <a:solidFill>
                  <a:srgbClr val="000000"/>
                </a:solidFill>
                <a:latin typeface="Achiote"/>
                <a:ea typeface="Achiote"/>
                <a:cs typeface="Achiote"/>
                <a:sym typeface="Achiote"/>
              </a:rPr>
              <a:t>Opening prayer</a:t>
            </a:r>
          </a:p>
          <a:p>
            <a:pPr algn="l" marL="842000" indent="-421000" lvl="1">
              <a:lnSpc>
                <a:spcPts val="6239"/>
              </a:lnSpc>
              <a:buFont typeface="Arial"/>
              <a:buChar char="•"/>
            </a:pPr>
            <a:r>
              <a:rPr lang="en-US" sz="3899">
                <a:solidFill>
                  <a:srgbClr val="000000"/>
                </a:solidFill>
                <a:latin typeface="Achiote"/>
                <a:ea typeface="Achiote"/>
                <a:cs typeface="Achiote"/>
                <a:sym typeface="Achiote"/>
              </a:rPr>
              <a:t>Church Teaching and Tradition</a:t>
            </a:r>
          </a:p>
          <a:p>
            <a:pPr algn="l" marL="842000" indent="-421000" lvl="1">
              <a:lnSpc>
                <a:spcPts val="6239"/>
              </a:lnSpc>
              <a:buFont typeface="Arial"/>
              <a:buChar char="•"/>
            </a:pPr>
            <a:r>
              <a:rPr lang="en-US" sz="3899">
                <a:solidFill>
                  <a:srgbClr val="000000"/>
                </a:solidFill>
                <a:latin typeface="Achiote"/>
                <a:ea typeface="Achiote"/>
                <a:cs typeface="Achiote"/>
                <a:sym typeface="Achiote"/>
              </a:rPr>
              <a:t>Scripture</a:t>
            </a:r>
          </a:p>
          <a:p>
            <a:pPr algn="l" marL="842000" indent="-421000" lvl="1">
              <a:lnSpc>
                <a:spcPts val="6239"/>
              </a:lnSpc>
              <a:buFont typeface="Arial"/>
              <a:buChar char="•"/>
            </a:pPr>
            <a:r>
              <a:rPr lang="en-US" sz="3899">
                <a:solidFill>
                  <a:srgbClr val="000000"/>
                </a:solidFill>
                <a:latin typeface="Achiote"/>
                <a:ea typeface="Achiote"/>
                <a:cs typeface="Achiote"/>
                <a:sym typeface="Achiote"/>
              </a:rPr>
              <a:t>Reflection</a:t>
            </a:r>
          </a:p>
          <a:p>
            <a:pPr algn="l" marL="842000" indent="-421000" lvl="1">
              <a:lnSpc>
                <a:spcPts val="6239"/>
              </a:lnSpc>
              <a:buFont typeface="Arial"/>
              <a:buChar char="•"/>
            </a:pPr>
            <a:r>
              <a:rPr lang="en-US" sz="3899">
                <a:solidFill>
                  <a:srgbClr val="000000"/>
                </a:solidFill>
                <a:latin typeface="Achiote"/>
                <a:ea typeface="Achiote"/>
                <a:cs typeface="Achiote"/>
                <a:sym typeface="Achiote"/>
              </a:rPr>
              <a:t>Links to ACN</a:t>
            </a:r>
          </a:p>
          <a:p>
            <a:pPr algn="l" marL="842000" indent="-421000" lvl="1">
              <a:lnSpc>
                <a:spcPts val="6239"/>
              </a:lnSpc>
              <a:buFont typeface="Arial"/>
              <a:buChar char="•"/>
            </a:pPr>
            <a:r>
              <a:rPr lang="en-US" sz="3899">
                <a:solidFill>
                  <a:srgbClr val="000000"/>
                </a:solidFill>
                <a:latin typeface="Achiote"/>
                <a:ea typeface="Achiote"/>
                <a:cs typeface="Achiote"/>
                <a:sym typeface="Achiote"/>
              </a:rPr>
              <a:t>Practical examples </a:t>
            </a:r>
          </a:p>
        </p:txBody>
      </p:sp>
      <p:sp>
        <p:nvSpPr>
          <p:cNvPr name="TextBox 5" id="5"/>
          <p:cNvSpPr txBox="true"/>
          <p:nvPr/>
        </p:nvSpPr>
        <p:spPr>
          <a:xfrm rot="0">
            <a:off x="675325" y="300341"/>
            <a:ext cx="8100899" cy="876300"/>
          </a:xfrm>
          <a:prstGeom prst="rect">
            <a:avLst/>
          </a:prstGeom>
        </p:spPr>
        <p:txBody>
          <a:bodyPr anchor="t" rtlCol="false" tIns="0" lIns="0" bIns="0" rIns="0">
            <a:spAutoFit/>
          </a:bodyPr>
          <a:lstStyle/>
          <a:p>
            <a:pPr algn="l">
              <a:lnSpc>
                <a:spcPts val="6000"/>
              </a:lnSpc>
            </a:pPr>
            <a:r>
              <a:rPr lang="en-US" sz="5000">
                <a:solidFill>
                  <a:srgbClr val="FFFFFF"/>
                </a:solidFill>
                <a:latin typeface="Achiote"/>
                <a:ea typeface="Achiote"/>
                <a:cs typeface="Achiote"/>
                <a:sym typeface="Achiote"/>
              </a:rPr>
              <a:t>Today's Session (1)</a:t>
            </a:r>
          </a:p>
        </p:txBody>
      </p:sp>
      <p:sp>
        <p:nvSpPr>
          <p:cNvPr name="Freeform 6" id="6"/>
          <p:cNvSpPr/>
          <p:nvPr/>
        </p:nvSpPr>
        <p:spPr>
          <a:xfrm flipH="false" flipV="false" rot="0">
            <a:off x="-992796" y="7300068"/>
            <a:ext cx="8891720" cy="2937472"/>
          </a:xfrm>
          <a:custGeom>
            <a:avLst/>
            <a:gdLst/>
            <a:ahLst/>
            <a:cxnLst/>
            <a:rect r="r" b="b" t="t" l="l"/>
            <a:pathLst>
              <a:path h="2937472" w="8891720">
                <a:moveTo>
                  <a:pt x="0" y="0"/>
                </a:moveTo>
                <a:lnTo>
                  <a:pt x="8891720" y="0"/>
                </a:lnTo>
                <a:lnTo>
                  <a:pt x="8891720" y="2937472"/>
                </a:lnTo>
                <a:lnTo>
                  <a:pt x="0" y="2937472"/>
                </a:lnTo>
                <a:lnTo>
                  <a:pt x="0" y="0"/>
                </a:lnTo>
                <a:close/>
              </a:path>
            </a:pathLst>
          </a:custGeom>
          <a:blipFill>
            <a:blip r:embed="rId3">
              <a:extLst>
                <a:ext uri="{96DAC541-7B7A-43D3-8B79-37D633B846F1}">
                  <asvg:svgBlip xmlns:asvg="http://schemas.microsoft.com/office/drawing/2016/SVG/main" r:embed="rId4"/>
                </a:ext>
              </a:extLst>
            </a:blip>
            <a:stretch>
              <a:fillRect l="0" t="-141532" r="-9118" b="0"/>
            </a:stretch>
          </a:blipFill>
        </p:spPr>
      </p:sp>
      <p:sp>
        <p:nvSpPr>
          <p:cNvPr name="Freeform 7" id="7"/>
          <p:cNvSpPr/>
          <p:nvPr/>
        </p:nvSpPr>
        <p:spPr>
          <a:xfrm flipH="false" flipV="false" rot="3039450">
            <a:off x="6535484" y="7272181"/>
            <a:ext cx="7063707" cy="2993246"/>
          </a:xfrm>
          <a:custGeom>
            <a:avLst/>
            <a:gdLst/>
            <a:ahLst/>
            <a:cxnLst/>
            <a:rect r="r" b="b" t="t" l="l"/>
            <a:pathLst>
              <a:path h="2993246" w="7063707">
                <a:moveTo>
                  <a:pt x="0" y="0"/>
                </a:moveTo>
                <a:lnTo>
                  <a:pt x="7063707" y="0"/>
                </a:lnTo>
                <a:lnTo>
                  <a:pt x="7063707" y="2993246"/>
                </a:lnTo>
                <a:lnTo>
                  <a:pt x="0" y="29932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10800000">
            <a:off x="-3239843" y="5196784"/>
            <a:ext cx="11793519" cy="7380223"/>
          </a:xfrm>
          <a:custGeom>
            <a:avLst/>
            <a:gdLst/>
            <a:ahLst/>
            <a:cxnLst/>
            <a:rect r="r" b="b" t="t" l="l"/>
            <a:pathLst>
              <a:path h="7380223" w="11793519">
                <a:moveTo>
                  <a:pt x="0" y="0"/>
                </a:moveTo>
                <a:lnTo>
                  <a:pt x="11793518" y="0"/>
                </a:lnTo>
                <a:lnTo>
                  <a:pt x="11793518" y="7380223"/>
                </a:lnTo>
                <a:lnTo>
                  <a:pt x="0" y="7380223"/>
                </a:lnTo>
                <a:lnTo>
                  <a:pt x="0" y="0"/>
                </a:lnTo>
                <a:close/>
              </a:path>
            </a:pathLst>
          </a:custGeom>
          <a:blipFill>
            <a:blip r:embed="rId7">
              <a:extLst>
                <a:ext uri="{96DAC541-7B7A-43D3-8B79-37D633B846F1}">
                  <asvg:svgBlip xmlns:asvg="http://schemas.microsoft.com/office/drawing/2016/SVG/main" r:embed="rId8"/>
                </a:ext>
              </a:extLst>
            </a:blip>
            <a:stretch>
              <a:fillRect l="-2033" t="0" r="0" b="-52449"/>
            </a:stretch>
          </a:blipFill>
        </p:spPr>
      </p:sp>
      <p:sp>
        <p:nvSpPr>
          <p:cNvPr name="Freeform 9" id="9"/>
          <p:cNvSpPr/>
          <p:nvPr/>
        </p:nvSpPr>
        <p:spPr>
          <a:xfrm flipH="false" flipV="false" rot="0">
            <a:off x="-2409300" y="1176641"/>
            <a:ext cx="12986687" cy="9110359"/>
          </a:xfrm>
          <a:custGeom>
            <a:avLst/>
            <a:gdLst/>
            <a:ahLst/>
            <a:cxnLst/>
            <a:rect r="r" b="b" t="t" l="l"/>
            <a:pathLst>
              <a:path h="9110359" w="12986687">
                <a:moveTo>
                  <a:pt x="0" y="0"/>
                </a:moveTo>
                <a:lnTo>
                  <a:pt x="12986687" y="0"/>
                </a:lnTo>
                <a:lnTo>
                  <a:pt x="12986687" y="9110359"/>
                </a:lnTo>
                <a:lnTo>
                  <a:pt x="0" y="9110359"/>
                </a:lnTo>
                <a:lnTo>
                  <a:pt x="0" y="0"/>
                </a:lnTo>
                <a:close/>
              </a:path>
            </a:pathLst>
          </a:custGeom>
          <a:blipFill>
            <a:blip r:embed="rId9"/>
            <a:stretch>
              <a:fillRect l="-2935" t="-8433" r="-734" b="0"/>
            </a:stretch>
          </a:blipFill>
        </p:spPr>
      </p:sp>
      <p:sp>
        <p:nvSpPr>
          <p:cNvPr name="Freeform 10" id="10"/>
          <p:cNvSpPr/>
          <p:nvPr/>
        </p:nvSpPr>
        <p:spPr>
          <a:xfrm flipH="false" flipV="false" rot="0">
            <a:off x="10325524" y="598168"/>
            <a:ext cx="4025646" cy="4114800"/>
          </a:xfrm>
          <a:custGeom>
            <a:avLst/>
            <a:gdLst/>
            <a:ahLst/>
            <a:cxnLst/>
            <a:rect r="r" b="b" t="t" l="l"/>
            <a:pathLst>
              <a:path h="4114800" w="4025646">
                <a:moveTo>
                  <a:pt x="0" y="0"/>
                </a:moveTo>
                <a:lnTo>
                  <a:pt x="4025646" y="0"/>
                </a:lnTo>
                <a:lnTo>
                  <a:pt x="402564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1" id="11"/>
          <p:cNvGrpSpPr/>
          <p:nvPr/>
        </p:nvGrpSpPr>
        <p:grpSpPr>
          <a:xfrm rot="0">
            <a:off x="10822683" y="3654166"/>
            <a:ext cx="4767267" cy="532869"/>
            <a:chOff x="0" y="0"/>
            <a:chExt cx="6356356" cy="710492"/>
          </a:xfrm>
        </p:grpSpPr>
        <p:sp>
          <p:nvSpPr>
            <p:cNvPr name="Freeform 12" id="12"/>
            <p:cNvSpPr/>
            <p:nvPr/>
          </p:nvSpPr>
          <p:spPr>
            <a:xfrm flipH="false" flipV="false" rot="0">
              <a:off x="2969119" y="0"/>
              <a:ext cx="369750" cy="565583"/>
            </a:xfrm>
            <a:custGeom>
              <a:avLst/>
              <a:gdLst/>
              <a:ahLst/>
              <a:cxnLst/>
              <a:rect r="r" b="b" t="t" l="l"/>
              <a:pathLst>
                <a:path h="565583" w="369750">
                  <a:moveTo>
                    <a:pt x="0" y="0"/>
                  </a:moveTo>
                  <a:lnTo>
                    <a:pt x="369749" y="0"/>
                  </a:lnTo>
                  <a:lnTo>
                    <a:pt x="369749" y="565583"/>
                  </a:lnTo>
                  <a:lnTo>
                    <a:pt x="0" y="56558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0" y="35782"/>
              <a:ext cx="2969119" cy="674710"/>
            </a:xfrm>
            <a:custGeom>
              <a:avLst/>
              <a:gdLst/>
              <a:ahLst/>
              <a:cxnLst/>
              <a:rect r="r" b="b" t="t" l="l"/>
              <a:pathLst>
                <a:path h="674710" w="2969119">
                  <a:moveTo>
                    <a:pt x="0" y="0"/>
                  </a:moveTo>
                  <a:lnTo>
                    <a:pt x="2969119" y="0"/>
                  </a:lnTo>
                  <a:lnTo>
                    <a:pt x="2969119" y="674710"/>
                  </a:lnTo>
                  <a:lnTo>
                    <a:pt x="0" y="674710"/>
                  </a:lnTo>
                  <a:lnTo>
                    <a:pt x="0" y="0"/>
                  </a:lnTo>
                  <a:close/>
                </a:path>
              </a:pathLst>
            </a:custGeom>
            <a:blipFill>
              <a:blip r:embed="rId14">
                <a:extLst>
                  <a:ext uri="{96DAC541-7B7A-43D3-8B79-37D633B846F1}">
                    <asvg:svgBlip xmlns:asvg="http://schemas.microsoft.com/office/drawing/2016/SVG/main" r:embed="rId15"/>
                  </a:ext>
                </a:extLst>
              </a:blip>
              <a:stretch>
                <a:fillRect l="0" t="0" r="-116421" b="0"/>
              </a:stretch>
            </a:blipFill>
          </p:spPr>
        </p:sp>
        <p:sp>
          <p:nvSpPr>
            <p:cNvPr name="Freeform 14" id="14"/>
            <p:cNvSpPr/>
            <p:nvPr/>
          </p:nvSpPr>
          <p:spPr>
            <a:xfrm flipH="true" flipV="false" rot="0">
              <a:off x="3387238" y="35782"/>
              <a:ext cx="2969119" cy="674710"/>
            </a:xfrm>
            <a:custGeom>
              <a:avLst/>
              <a:gdLst/>
              <a:ahLst/>
              <a:cxnLst/>
              <a:rect r="r" b="b" t="t" l="l"/>
              <a:pathLst>
                <a:path h="674710" w="2969119">
                  <a:moveTo>
                    <a:pt x="2969118" y="0"/>
                  </a:moveTo>
                  <a:lnTo>
                    <a:pt x="0" y="0"/>
                  </a:lnTo>
                  <a:lnTo>
                    <a:pt x="0" y="674710"/>
                  </a:lnTo>
                  <a:lnTo>
                    <a:pt x="2969118" y="674710"/>
                  </a:lnTo>
                  <a:lnTo>
                    <a:pt x="2969118" y="0"/>
                  </a:lnTo>
                  <a:close/>
                </a:path>
              </a:pathLst>
            </a:custGeom>
            <a:blipFill>
              <a:blip r:embed="rId14">
                <a:extLst>
                  <a:ext uri="{96DAC541-7B7A-43D3-8B79-37D633B846F1}">
                    <asvg:svgBlip xmlns:asvg="http://schemas.microsoft.com/office/drawing/2016/SVG/main" r:embed="rId15"/>
                  </a:ext>
                </a:extLst>
              </a:blip>
              <a:stretch>
                <a:fillRect l="0" t="0" r="-116421" b="0"/>
              </a:stretch>
            </a:blipFill>
          </p:spPr>
        </p:sp>
      </p:grpSp>
      <p:sp>
        <p:nvSpPr>
          <p:cNvPr name="Freeform 15" id="15"/>
          <p:cNvSpPr/>
          <p:nvPr/>
        </p:nvSpPr>
        <p:spPr>
          <a:xfrm flipH="false" flipV="false" rot="0">
            <a:off x="16625616" y="8032283"/>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6"/>
            <a:stretch>
              <a:fillRect l="0" t="0" r="-276085"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true" flipV="false" rot="0">
            <a:off x="438681" y="0"/>
            <a:ext cx="7183755" cy="10287000"/>
          </a:xfrm>
          <a:custGeom>
            <a:avLst/>
            <a:gdLst/>
            <a:ahLst/>
            <a:cxnLst/>
            <a:rect r="r" b="b" t="t" l="l"/>
            <a:pathLst>
              <a:path h="10287000" w="7183755">
                <a:moveTo>
                  <a:pt x="7183755" y="0"/>
                </a:moveTo>
                <a:lnTo>
                  <a:pt x="0" y="0"/>
                </a:lnTo>
                <a:lnTo>
                  <a:pt x="0" y="10287000"/>
                </a:lnTo>
                <a:lnTo>
                  <a:pt x="7183755" y="10287000"/>
                </a:lnTo>
                <a:lnTo>
                  <a:pt x="7183755" y="0"/>
                </a:lnTo>
                <a:close/>
              </a:path>
            </a:pathLst>
          </a:custGeom>
          <a:blipFill>
            <a:blip r:embed="rId3"/>
            <a:stretch>
              <a:fillRect l="0" t="0" r="0" b="0"/>
            </a:stretch>
          </a:blipFill>
        </p:spPr>
      </p:sp>
      <p:sp>
        <p:nvSpPr>
          <p:cNvPr name="Freeform 3" id="3"/>
          <p:cNvSpPr/>
          <p:nvPr/>
        </p:nvSpPr>
        <p:spPr>
          <a:xfrm flipH="false" flipV="false" rot="0">
            <a:off x="5933677" y="-1451906"/>
            <a:ext cx="10876975" cy="18871723"/>
          </a:xfrm>
          <a:custGeom>
            <a:avLst/>
            <a:gdLst/>
            <a:ahLst/>
            <a:cxnLst/>
            <a:rect r="r" b="b" t="t" l="l"/>
            <a:pathLst>
              <a:path h="18871723" w="10876975">
                <a:moveTo>
                  <a:pt x="0" y="0"/>
                </a:moveTo>
                <a:lnTo>
                  <a:pt x="10876975" y="0"/>
                </a:lnTo>
                <a:lnTo>
                  <a:pt x="10876975" y="18871724"/>
                </a:lnTo>
                <a:lnTo>
                  <a:pt x="0" y="18871724"/>
                </a:lnTo>
                <a:lnTo>
                  <a:pt x="0" y="0"/>
                </a:lnTo>
                <a:close/>
              </a:path>
            </a:pathLst>
          </a:custGeom>
          <a:blipFill>
            <a:blip r:embed="rId4"/>
            <a:stretch>
              <a:fillRect l="0" t="0" r="0" b="0"/>
            </a:stretch>
          </a:blipFill>
        </p:spPr>
      </p:sp>
      <p:sp>
        <p:nvSpPr>
          <p:cNvPr name="TextBox 4" id="4"/>
          <p:cNvSpPr txBox="true"/>
          <p:nvPr/>
        </p:nvSpPr>
        <p:spPr>
          <a:xfrm rot="0">
            <a:off x="699751" y="985671"/>
            <a:ext cx="10097364" cy="10830561"/>
          </a:xfrm>
          <a:prstGeom prst="rect">
            <a:avLst/>
          </a:prstGeom>
        </p:spPr>
        <p:txBody>
          <a:bodyPr anchor="t" rtlCol="false" tIns="0" lIns="0" bIns="0" rIns="0">
            <a:spAutoFit/>
          </a:bodyPr>
          <a:lstStyle/>
          <a:p>
            <a:pPr algn="l">
              <a:lnSpc>
                <a:spcPts val="6719"/>
              </a:lnSpc>
            </a:pPr>
          </a:p>
          <a:p>
            <a:pPr algn="l">
              <a:lnSpc>
                <a:spcPts val="7359"/>
              </a:lnSpc>
            </a:pPr>
            <a:r>
              <a:rPr lang="en-US" sz="4599">
                <a:solidFill>
                  <a:srgbClr val="000000"/>
                </a:solidFill>
                <a:latin typeface="Achiote"/>
                <a:ea typeface="Achiote"/>
                <a:cs typeface="Achiote"/>
                <a:sym typeface="Achiote"/>
              </a:rPr>
              <a:t>Father,</a:t>
            </a:r>
          </a:p>
          <a:p>
            <a:pPr algn="l">
              <a:lnSpc>
                <a:spcPts val="6163"/>
              </a:lnSpc>
            </a:pPr>
            <a:r>
              <a:rPr lang="en-US" sz="4599">
                <a:solidFill>
                  <a:srgbClr val="000000"/>
                </a:solidFill>
                <a:latin typeface="Achiote"/>
                <a:ea typeface="Achiote"/>
                <a:cs typeface="Achiote"/>
                <a:sym typeface="Achiote"/>
              </a:rPr>
              <a:t>Thank you for your word</a:t>
            </a:r>
          </a:p>
          <a:p>
            <a:pPr algn="l">
              <a:lnSpc>
                <a:spcPts val="6163"/>
              </a:lnSpc>
            </a:pPr>
            <a:r>
              <a:rPr lang="en-US" sz="4599">
                <a:solidFill>
                  <a:srgbClr val="000000"/>
                </a:solidFill>
                <a:latin typeface="Achiote"/>
                <a:ea typeface="Achiote"/>
                <a:cs typeface="Achiote"/>
                <a:sym typeface="Achiote"/>
              </a:rPr>
              <a:t>which tells of your love and compassion</a:t>
            </a:r>
          </a:p>
          <a:p>
            <a:pPr algn="l">
              <a:lnSpc>
                <a:spcPts val="6163"/>
              </a:lnSpc>
            </a:pPr>
            <a:r>
              <a:rPr lang="en-US" sz="4599">
                <a:solidFill>
                  <a:srgbClr val="000000"/>
                </a:solidFill>
                <a:latin typeface="Achiote"/>
                <a:ea typeface="Achiote"/>
                <a:cs typeface="Achiote"/>
                <a:sym typeface="Achiote"/>
              </a:rPr>
              <a:t>for each and every one of us.</a:t>
            </a:r>
          </a:p>
          <a:p>
            <a:pPr algn="l">
              <a:lnSpc>
                <a:spcPts val="6163"/>
              </a:lnSpc>
            </a:pPr>
            <a:r>
              <a:rPr lang="en-US" sz="4599">
                <a:solidFill>
                  <a:srgbClr val="000000"/>
                </a:solidFill>
                <a:latin typeface="Achiote"/>
                <a:ea typeface="Achiote"/>
                <a:cs typeface="Achiote"/>
                <a:sym typeface="Achiote"/>
              </a:rPr>
              <a:t>Help us to listen to your word </a:t>
            </a:r>
          </a:p>
          <a:p>
            <a:pPr algn="l">
              <a:lnSpc>
                <a:spcPts val="6163"/>
              </a:lnSpc>
            </a:pPr>
            <a:r>
              <a:rPr lang="en-US" sz="4599">
                <a:solidFill>
                  <a:srgbClr val="000000"/>
                </a:solidFill>
                <a:latin typeface="Achiote"/>
                <a:ea typeface="Achiote"/>
                <a:cs typeface="Achiote"/>
                <a:sym typeface="Achiote"/>
              </a:rPr>
              <a:t>with open minds and hearts</a:t>
            </a:r>
          </a:p>
          <a:p>
            <a:pPr algn="l">
              <a:lnSpc>
                <a:spcPts val="6163"/>
              </a:lnSpc>
            </a:pPr>
            <a:r>
              <a:rPr lang="en-US" sz="4599">
                <a:solidFill>
                  <a:srgbClr val="000000"/>
                </a:solidFill>
                <a:latin typeface="Achiote"/>
                <a:ea typeface="Achiote"/>
                <a:cs typeface="Achiote"/>
                <a:sym typeface="Achiote"/>
              </a:rPr>
              <a:t>so that we can be loving and merciful</a:t>
            </a:r>
          </a:p>
          <a:p>
            <a:pPr algn="l">
              <a:lnSpc>
                <a:spcPts val="6163"/>
              </a:lnSpc>
            </a:pPr>
            <a:r>
              <a:rPr lang="en-US" sz="4599">
                <a:solidFill>
                  <a:srgbClr val="000000"/>
                </a:solidFill>
                <a:latin typeface="Achiote"/>
                <a:ea typeface="Achiote"/>
                <a:cs typeface="Achiote"/>
                <a:sym typeface="Achiote"/>
              </a:rPr>
              <a:t>to all those we meet.</a:t>
            </a:r>
          </a:p>
          <a:p>
            <a:pPr algn="l">
              <a:lnSpc>
                <a:spcPts val="6163"/>
              </a:lnSpc>
            </a:pPr>
            <a:r>
              <a:rPr lang="en-US" sz="4599">
                <a:solidFill>
                  <a:srgbClr val="000000"/>
                </a:solidFill>
                <a:latin typeface="Achiote"/>
                <a:ea typeface="Achiote"/>
                <a:cs typeface="Achiote"/>
                <a:sym typeface="Achiote"/>
              </a:rPr>
              <a:t>We ask this in Jesus’ name.</a:t>
            </a:r>
          </a:p>
          <a:p>
            <a:pPr algn="l">
              <a:lnSpc>
                <a:spcPts val="6163"/>
              </a:lnSpc>
            </a:pPr>
            <a:r>
              <a:rPr lang="en-US" sz="4599">
                <a:solidFill>
                  <a:srgbClr val="000000"/>
                </a:solidFill>
                <a:latin typeface="Achiote"/>
                <a:ea typeface="Achiote"/>
                <a:cs typeface="Achiote"/>
                <a:sym typeface="Achiote"/>
              </a:rPr>
              <a:t>Amen</a:t>
            </a:r>
          </a:p>
          <a:p>
            <a:pPr algn="l">
              <a:lnSpc>
                <a:spcPts val="5439"/>
              </a:lnSpc>
            </a:pPr>
          </a:p>
          <a:p>
            <a:pPr algn="l">
              <a:lnSpc>
                <a:spcPts val="5439"/>
              </a:lnSpc>
            </a:pPr>
          </a:p>
          <a:p>
            <a:pPr algn="l">
              <a:lnSpc>
                <a:spcPts val="4639"/>
              </a:lnSpc>
            </a:pPr>
          </a:p>
        </p:txBody>
      </p:sp>
      <p:sp>
        <p:nvSpPr>
          <p:cNvPr name="TextBox 5" id="5"/>
          <p:cNvSpPr txBox="true"/>
          <p:nvPr/>
        </p:nvSpPr>
        <p:spPr>
          <a:xfrm rot="0">
            <a:off x="699751" y="338137"/>
            <a:ext cx="8100899" cy="1238250"/>
          </a:xfrm>
          <a:prstGeom prst="rect">
            <a:avLst/>
          </a:prstGeom>
        </p:spPr>
        <p:txBody>
          <a:bodyPr anchor="t" rtlCol="false" tIns="0" lIns="0" bIns="0" rIns="0">
            <a:spAutoFit/>
          </a:bodyPr>
          <a:lstStyle/>
          <a:p>
            <a:pPr algn="l">
              <a:lnSpc>
                <a:spcPts val="8640"/>
              </a:lnSpc>
            </a:pPr>
            <a:r>
              <a:rPr lang="en-US" sz="7200">
                <a:solidFill>
                  <a:srgbClr val="000000"/>
                </a:solidFill>
                <a:latin typeface="Achiote"/>
                <a:ea typeface="Achiote"/>
                <a:cs typeface="Achiote"/>
                <a:sym typeface="Achiote"/>
              </a:rPr>
              <a:t>Opening Prayer</a:t>
            </a:r>
          </a:p>
        </p:txBody>
      </p:sp>
      <p:sp>
        <p:nvSpPr>
          <p:cNvPr name="Freeform 6" id="6"/>
          <p:cNvSpPr/>
          <p:nvPr/>
        </p:nvSpPr>
        <p:spPr>
          <a:xfrm flipH="true" flipV="false" rot="0">
            <a:off x="12511931" y="2566665"/>
            <a:ext cx="5280401" cy="7916223"/>
          </a:xfrm>
          <a:custGeom>
            <a:avLst/>
            <a:gdLst/>
            <a:ahLst/>
            <a:cxnLst/>
            <a:rect r="r" b="b" t="t" l="l"/>
            <a:pathLst>
              <a:path h="7916223" w="5280401">
                <a:moveTo>
                  <a:pt x="5280401" y="0"/>
                </a:moveTo>
                <a:lnTo>
                  <a:pt x="0" y="0"/>
                </a:lnTo>
                <a:lnTo>
                  <a:pt x="0" y="7916223"/>
                </a:lnTo>
                <a:lnTo>
                  <a:pt x="5280401" y="7916223"/>
                </a:lnTo>
                <a:lnTo>
                  <a:pt x="5280401"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699751" y="1725474"/>
            <a:ext cx="4767267" cy="532869"/>
            <a:chOff x="0" y="0"/>
            <a:chExt cx="6356356" cy="710492"/>
          </a:xfrm>
        </p:grpSpPr>
        <p:sp>
          <p:nvSpPr>
            <p:cNvPr name="Freeform 8" id="8"/>
            <p:cNvSpPr/>
            <p:nvPr/>
          </p:nvSpPr>
          <p:spPr>
            <a:xfrm flipH="false" flipV="false" rot="0">
              <a:off x="2969119" y="0"/>
              <a:ext cx="369750" cy="565583"/>
            </a:xfrm>
            <a:custGeom>
              <a:avLst/>
              <a:gdLst/>
              <a:ahLst/>
              <a:cxnLst/>
              <a:rect r="r" b="b" t="t" l="l"/>
              <a:pathLst>
                <a:path h="565583" w="369750">
                  <a:moveTo>
                    <a:pt x="0" y="0"/>
                  </a:moveTo>
                  <a:lnTo>
                    <a:pt x="369749" y="0"/>
                  </a:lnTo>
                  <a:lnTo>
                    <a:pt x="369749" y="565583"/>
                  </a:lnTo>
                  <a:lnTo>
                    <a:pt x="0" y="56558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0" y="35782"/>
              <a:ext cx="2969119" cy="674710"/>
            </a:xfrm>
            <a:custGeom>
              <a:avLst/>
              <a:gdLst/>
              <a:ahLst/>
              <a:cxnLst/>
              <a:rect r="r" b="b" t="t" l="l"/>
              <a:pathLst>
                <a:path h="674710" w="2969119">
                  <a:moveTo>
                    <a:pt x="0" y="0"/>
                  </a:moveTo>
                  <a:lnTo>
                    <a:pt x="2969119" y="0"/>
                  </a:lnTo>
                  <a:lnTo>
                    <a:pt x="2969119" y="674710"/>
                  </a:lnTo>
                  <a:lnTo>
                    <a:pt x="0" y="674710"/>
                  </a:lnTo>
                  <a:lnTo>
                    <a:pt x="0"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sp>
          <p:nvSpPr>
            <p:cNvPr name="Freeform 10" id="10"/>
            <p:cNvSpPr/>
            <p:nvPr/>
          </p:nvSpPr>
          <p:spPr>
            <a:xfrm flipH="true" flipV="false" rot="0">
              <a:off x="3387238" y="35782"/>
              <a:ext cx="2969119" cy="674710"/>
            </a:xfrm>
            <a:custGeom>
              <a:avLst/>
              <a:gdLst/>
              <a:ahLst/>
              <a:cxnLst/>
              <a:rect r="r" b="b" t="t" l="l"/>
              <a:pathLst>
                <a:path h="674710" w="2969119">
                  <a:moveTo>
                    <a:pt x="2969118" y="0"/>
                  </a:moveTo>
                  <a:lnTo>
                    <a:pt x="0" y="0"/>
                  </a:lnTo>
                  <a:lnTo>
                    <a:pt x="0" y="674710"/>
                  </a:lnTo>
                  <a:lnTo>
                    <a:pt x="2969118" y="674710"/>
                  </a:lnTo>
                  <a:lnTo>
                    <a:pt x="2969118"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grpSp>
        <p:nvGrpSpPr>
          <p:cNvPr name="Group 2" id="2"/>
          <p:cNvGrpSpPr/>
          <p:nvPr/>
        </p:nvGrpSpPr>
        <p:grpSpPr>
          <a:xfrm rot="0">
            <a:off x="-1856241" y="632318"/>
            <a:ext cx="13279814" cy="6639907"/>
            <a:chOff x="0" y="0"/>
            <a:chExt cx="6350000" cy="3175000"/>
          </a:xfrm>
        </p:grpSpPr>
        <p:sp>
          <p:nvSpPr>
            <p:cNvPr name="Freeform 3" id="3"/>
            <p:cNvSpPr/>
            <p:nvPr/>
          </p:nvSpPr>
          <p:spPr>
            <a:xfrm flipH="false" flipV="false" rot="0">
              <a:off x="0" y="0"/>
              <a:ext cx="6350000" cy="3175000"/>
            </a:xfrm>
            <a:custGeom>
              <a:avLst/>
              <a:gdLst/>
              <a:ahLst/>
              <a:cxnLst/>
              <a:rect r="r" b="b" t="t" l="l"/>
              <a:pathLst>
                <a:path h="3175000" w="6350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3"/>
              <a:stretch>
                <a:fillRect l="0" t="-91342" r="0" b="-91342"/>
              </a:stretch>
            </a:blipFill>
          </p:spPr>
        </p:sp>
      </p:grpSp>
      <p:grpSp>
        <p:nvGrpSpPr>
          <p:cNvPr name="Group 4" id="4"/>
          <p:cNvGrpSpPr/>
          <p:nvPr/>
        </p:nvGrpSpPr>
        <p:grpSpPr>
          <a:xfrm rot="0">
            <a:off x="17715187" y="9821590"/>
            <a:ext cx="345745" cy="177344"/>
            <a:chOff x="0" y="0"/>
            <a:chExt cx="836872" cy="429260"/>
          </a:xfrm>
        </p:grpSpPr>
        <p:sp>
          <p:nvSpPr>
            <p:cNvPr name="Freeform 5" id="5"/>
            <p:cNvSpPr/>
            <p:nvPr/>
          </p:nvSpPr>
          <p:spPr>
            <a:xfrm flipH="false" flipV="false" rot="0">
              <a:off x="0" y="-5080"/>
              <a:ext cx="836872" cy="434340"/>
            </a:xfrm>
            <a:custGeom>
              <a:avLst/>
              <a:gdLst/>
              <a:ahLst/>
              <a:cxnLst/>
              <a:rect r="r" b="b" t="t" l="l"/>
              <a:pathLst>
                <a:path h="434340" w="836872">
                  <a:moveTo>
                    <a:pt x="819092" y="187960"/>
                  </a:moveTo>
                  <a:lnTo>
                    <a:pt x="557472" y="11430"/>
                  </a:lnTo>
                  <a:cubicBezTo>
                    <a:pt x="539692" y="0"/>
                    <a:pt x="516831" y="3810"/>
                    <a:pt x="504131" y="21590"/>
                  </a:cubicBezTo>
                  <a:cubicBezTo>
                    <a:pt x="492702" y="39370"/>
                    <a:pt x="496512" y="62230"/>
                    <a:pt x="514292" y="74930"/>
                  </a:cubicBezTo>
                  <a:lnTo>
                    <a:pt x="673042" y="181610"/>
                  </a:lnTo>
                  <a:lnTo>
                    <a:pt x="0" y="181610"/>
                  </a:lnTo>
                  <a:lnTo>
                    <a:pt x="0" y="257810"/>
                  </a:lnTo>
                  <a:lnTo>
                    <a:pt x="673042" y="257810"/>
                  </a:lnTo>
                  <a:lnTo>
                    <a:pt x="514292" y="364490"/>
                  </a:lnTo>
                  <a:cubicBezTo>
                    <a:pt x="496512" y="375920"/>
                    <a:pt x="492702" y="400050"/>
                    <a:pt x="504132" y="417830"/>
                  </a:cubicBezTo>
                  <a:cubicBezTo>
                    <a:pt x="511752" y="429260"/>
                    <a:pt x="523182" y="434340"/>
                    <a:pt x="535882" y="434340"/>
                  </a:cubicBezTo>
                  <a:cubicBezTo>
                    <a:pt x="543502" y="434340"/>
                    <a:pt x="551122" y="431800"/>
                    <a:pt x="557472" y="427990"/>
                  </a:cubicBezTo>
                  <a:lnTo>
                    <a:pt x="820362" y="251460"/>
                  </a:lnTo>
                  <a:cubicBezTo>
                    <a:pt x="830522" y="243840"/>
                    <a:pt x="836872" y="232410"/>
                    <a:pt x="836872" y="219710"/>
                  </a:cubicBezTo>
                  <a:cubicBezTo>
                    <a:pt x="836872" y="207010"/>
                    <a:pt x="830522" y="195580"/>
                    <a:pt x="819092" y="187960"/>
                  </a:cubicBezTo>
                  <a:close/>
                </a:path>
              </a:pathLst>
            </a:custGeom>
            <a:solidFill>
              <a:srgbClr val="F6F5F3"/>
            </a:solidFill>
          </p:spPr>
        </p:sp>
      </p:grpSp>
      <p:grpSp>
        <p:nvGrpSpPr>
          <p:cNvPr name="Group 6" id="6"/>
          <p:cNvGrpSpPr/>
          <p:nvPr/>
        </p:nvGrpSpPr>
        <p:grpSpPr>
          <a:xfrm rot="0">
            <a:off x="-2105153" y="691099"/>
            <a:ext cx="13279814" cy="6639907"/>
            <a:chOff x="0" y="0"/>
            <a:chExt cx="6350000" cy="3175000"/>
          </a:xfrm>
        </p:grpSpPr>
        <p:sp>
          <p:nvSpPr>
            <p:cNvPr name="Freeform 7" id="7"/>
            <p:cNvSpPr/>
            <p:nvPr/>
          </p:nvSpPr>
          <p:spPr>
            <a:xfrm flipH="false" flipV="false" rot="0">
              <a:off x="0" y="0"/>
              <a:ext cx="6350000" cy="3175000"/>
            </a:xfrm>
            <a:custGeom>
              <a:avLst/>
              <a:gdLst/>
              <a:ahLst/>
              <a:cxnLst/>
              <a:rect r="r" b="b" t="t" l="l"/>
              <a:pathLst>
                <a:path h="3175000" w="6350000">
                  <a:moveTo>
                    <a:pt x="6350000" y="3175000"/>
                  </a:moveTo>
                  <a:lnTo>
                    <a:pt x="0" y="3175000"/>
                  </a:lnTo>
                  <a:cubicBezTo>
                    <a:pt x="0" y="1421498"/>
                    <a:pt x="1421498" y="0"/>
                    <a:pt x="3175000" y="0"/>
                  </a:cubicBezTo>
                  <a:cubicBezTo>
                    <a:pt x="4928502" y="0"/>
                    <a:pt x="6350000" y="1421498"/>
                    <a:pt x="6350000" y="3175000"/>
                  </a:cubicBezTo>
                  <a:close/>
                </a:path>
              </a:pathLst>
            </a:custGeom>
            <a:blipFill>
              <a:blip r:embed="rId4">
                <a:alphaModFix amt="93000"/>
              </a:blip>
              <a:stretch>
                <a:fillRect l="0" t="-91342" r="0" b="-91342"/>
              </a:stretch>
            </a:blipFill>
          </p:spPr>
        </p:sp>
      </p:grpSp>
      <p:sp>
        <p:nvSpPr>
          <p:cNvPr name="Freeform 8" id="8"/>
          <p:cNvSpPr/>
          <p:nvPr/>
        </p:nvSpPr>
        <p:spPr>
          <a:xfrm flipH="false" flipV="false" rot="0">
            <a:off x="-429266" y="3952272"/>
            <a:ext cx="15489902" cy="6757470"/>
          </a:xfrm>
          <a:custGeom>
            <a:avLst/>
            <a:gdLst/>
            <a:ahLst/>
            <a:cxnLst/>
            <a:rect r="r" b="b" t="t" l="l"/>
            <a:pathLst>
              <a:path h="6757470" w="15489902">
                <a:moveTo>
                  <a:pt x="0" y="0"/>
                </a:moveTo>
                <a:lnTo>
                  <a:pt x="15489902" y="0"/>
                </a:lnTo>
                <a:lnTo>
                  <a:pt x="15489902" y="6757469"/>
                </a:lnTo>
                <a:lnTo>
                  <a:pt x="0" y="6757469"/>
                </a:lnTo>
                <a:lnTo>
                  <a:pt x="0" y="0"/>
                </a:lnTo>
                <a:close/>
              </a:path>
            </a:pathLst>
          </a:custGeom>
          <a:blipFill>
            <a:blip r:embed="rId5"/>
            <a:stretch>
              <a:fillRect l="0" t="0" r="0" b="0"/>
            </a:stretch>
          </a:blipFill>
        </p:spPr>
      </p:sp>
      <p:sp>
        <p:nvSpPr>
          <p:cNvPr name="Freeform 9" id="9"/>
          <p:cNvSpPr/>
          <p:nvPr/>
        </p:nvSpPr>
        <p:spPr>
          <a:xfrm flipH="false" flipV="false" rot="0">
            <a:off x="886132" y="2264146"/>
            <a:ext cx="8550234" cy="8229600"/>
          </a:xfrm>
          <a:custGeom>
            <a:avLst/>
            <a:gdLst/>
            <a:ahLst/>
            <a:cxnLst/>
            <a:rect r="r" b="b" t="t" l="l"/>
            <a:pathLst>
              <a:path h="8229600" w="8550234">
                <a:moveTo>
                  <a:pt x="0" y="0"/>
                </a:moveTo>
                <a:lnTo>
                  <a:pt x="8550233" y="0"/>
                </a:lnTo>
                <a:lnTo>
                  <a:pt x="8550233" y="8229600"/>
                </a:lnTo>
                <a:lnTo>
                  <a:pt x="0" y="8229600"/>
                </a:lnTo>
                <a:lnTo>
                  <a:pt x="0" y="0"/>
                </a:lnTo>
                <a:close/>
              </a:path>
            </a:pathLst>
          </a:custGeom>
          <a:blipFill>
            <a:blip r:embed="rId6"/>
            <a:stretch>
              <a:fillRect l="0" t="0" r="0" b="0"/>
            </a:stretch>
          </a:blipFill>
        </p:spPr>
      </p:sp>
      <p:sp>
        <p:nvSpPr>
          <p:cNvPr name="TextBox 10" id="10"/>
          <p:cNvSpPr txBox="true"/>
          <p:nvPr/>
        </p:nvSpPr>
        <p:spPr>
          <a:xfrm rot="0">
            <a:off x="11174661" y="521905"/>
            <a:ext cx="8100899" cy="1238250"/>
          </a:xfrm>
          <a:prstGeom prst="rect">
            <a:avLst/>
          </a:prstGeom>
        </p:spPr>
        <p:txBody>
          <a:bodyPr anchor="t" rtlCol="false" tIns="0" lIns="0" bIns="0" rIns="0">
            <a:spAutoFit/>
          </a:bodyPr>
          <a:lstStyle/>
          <a:p>
            <a:pPr algn="l">
              <a:lnSpc>
                <a:spcPts val="8640"/>
              </a:lnSpc>
            </a:pPr>
            <a:r>
              <a:rPr lang="en-US" sz="7200">
                <a:solidFill>
                  <a:srgbClr val="000000"/>
                </a:solidFill>
                <a:latin typeface="Achiote"/>
                <a:ea typeface="Achiote"/>
                <a:cs typeface="Achiote"/>
                <a:sym typeface="Achiote"/>
              </a:rPr>
              <a:t>Today's Session (1)</a:t>
            </a:r>
          </a:p>
        </p:txBody>
      </p:sp>
      <p:sp>
        <p:nvSpPr>
          <p:cNvPr name="TextBox 11" id="11"/>
          <p:cNvSpPr txBox="true"/>
          <p:nvPr/>
        </p:nvSpPr>
        <p:spPr>
          <a:xfrm rot="0">
            <a:off x="11423573" y="2460359"/>
            <a:ext cx="7771950" cy="3918587"/>
          </a:xfrm>
          <a:prstGeom prst="rect">
            <a:avLst/>
          </a:prstGeom>
        </p:spPr>
        <p:txBody>
          <a:bodyPr anchor="t" rtlCol="false" tIns="0" lIns="0" bIns="0" rIns="0">
            <a:spAutoFit/>
          </a:bodyPr>
          <a:lstStyle/>
          <a:p>
            <a:pPr algn="l">
              <a:lnSpc>
                <a:spcPts val="7949"/>
              </a:lnSpc>
            </a:pPr>
            <a:r>
              <a:rPr lang="en-US" sz="5299" spc="52">
                <a:solidFill>
                  <a:srgbClr val="272727"/>
                </a:solidFill>
                <a:latin typeface="Achiote"/>
                <a:ea typeface="Achiote"/>
                <a:cs typeface="Achiote"/>
                <a:sym typeface="Achiote"/>
              </a:rPr>
              <a:t>What is the Word of God </a:t>
            </a:r>
          </a:p>
          <a:p>
            <a:pPr algn="l">
              <a:lnSpc>
                <a:spcPts val="7949"/>
              </a:lnSpc>
            </a:pPr>
            <a:r>
              <a:rPr lang="en-US" sz="5299" spc="52">
                <a:solidFill>
                  <a:srgbClr val="272727"/>
                </a:solidFill>
                <a:latin typeface="Achiote"/>
                <a:ea typeface="Achiote"/>
                <a:cs typeface="Achiote"/>
                <a:sym typeface="Achiote"/>
              </a:rPr>
              <a:t>and how should it </a:t>
            </a:r>
          </a:p>
          <a:p>
            <a:pPr algn="l">
              <a:lnSpc>
                <a:spcPts val="7949"/>
              </a:lnSpc>
            </a:pPr>
            <a:r>
              <a:rPr lang="en-US" sz="5299" spc="52">
                <a:solidFill>
                  <a:srgbClr val="272727"/>
                </a:solidFill>
                <a:latin typeface="Achiote"/>
                <a:ea typeface="Achiote"/>
                <a:cs typeface="Achiote"/>
                <a:sym typeface="Achiote"/>
              </a:rPr>
              <a:t>be proclaimed?</a:t>
            </a:r>
          </a:p>
          <a:p>
            <a:pPr algn="l">
              <a:lnSpc>
                <a:spcPts val="6749"/>
              </a:lnSpc>
            </a:pPr>
          </a:p>
        </p:txBody>
      </p:sp>
      <p:grpSp>
        <p:nvGrpSpPr>
          <p:cNvPr name="Group 12" id="12"/>
          <p:cNvGrpSpPr/>
          <p:nvPr/>
        </p:nvGrpSpPr>
        <p:grpSpPr>
          <a:xfrm rot="0">
            <a:off x="11174661" y="1911298"/>
            <a:ext cx="6313458" cy="705697"/>
            <a:chOff x="0" y="0"/>
            <a:chExt cx="8417944" cy="940930"/>
          </a:xfrm>
        </p:grpSpPr>
        <p:sp>
          <p:nvSpPr>
            <p:cNvPr name="Freeform 13" id="13"/>
            <p:cNvSpPr/>
            <p:nvPr/>
          </p:nvSpPr>
          <p:spPr>
            <a:xfrm flipH="false" flipV="false" rot="0">
              <a:off x="3932107" y="0"/>
              <a:ext cx="489673" cy="749021"/>
            </a:xfrm>
            <a:custGeom>
              <a:avLst/>
              <a:gdLst/>
              <a:ahLst/>
              <a:cxnLst/>
              <a:rect r="r" b="b" t="t" l="l"/>
              <a:pathLst>
                <a:path h="749021" w="489673">
                  <a:moveTo>
                    <a:pt x="0" y="0"/>
                  </a:moveTo>
                  <a:lnTo>
                    <a:pt x="489673" y="0"/>
                  </a:lnTo>
                  <a:lnTo>
                    <a:pt x="489673" y="749021"/>
                  </a:lnTo>
                  <a:lnTo>
                    <a:pt x="0" y="74902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0" y="47388"/>
              <a:ext cx="3932107" cy="893542"/>
            </a:xfrm>
            <a:custGeom>
              <a:avLst/>
              <a:gdLst/>
              <a:ahLst/>
              <a:cxnLst/>
              <a:rect r="r" b="b" t="t" l="l"/>
              <a:pathLst>
                <a:path h="893542" w="3932107">
                  <a:moveTo>
                    <a:pt x="0" y="0"/>
                  </a:moveTo>
                  <a:lnTo>
                    <a:pt x="3932107" y="0"/>
                  </a:lnTo>
                  <a:lnTo>
                    <a:pt x="3932107" y="893542"/>
                  </a:lnTo>
                  <a:lnTo>
                    <a:pt x="0" y="893542"/>
                  </a:lnTo>
                  <a:lnTo>
                    <a:pt x="0"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sp>
          <p:nvSpPr>
            <p:cNvPr name="Freeform 15" id="15"/>
            <p:cNvSpPr/>
            <p:nvPr/>
          </p:nvSpPr>
          <p:spPr>
            <a:xfrm flipH="true" flipV="false" rot="0">
              <a:off x="4485837" y="47388"/>
              <a:ext cx="3932107" cy="893542"/>
            </a:xfrm>
            <a:custGeom>
              <a:avLst/>
              <a:gdLst/>
              <a:ahLst/>
              <a:cxnLst/>
              <a:rect r="r" b="b" t="t" l="l"/>
              <a:pathLst>
                <a:path h="893542" w="3932107">
                  <a:moveTo>
                    <a:pt x="3932107" y="0"/>
                  </a:moveTo>
                  <a:lnTo>
                    <a:pt x="0" y="0"/>
                  </a:lnTo>
                  <a:lnTo>
                    <a:pt x="0" y="893542"/>
                  </a:lnTo>
                  <a:lnTo>
                    <a:pt x="3932107" y="893542"/>
                  </a:lnTo>
                  <a:lnTo>
                    <a:pt x="3932107"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grpSp>
      <p:sp>
        <p:nvSpPr>
          <p:cNvPr name="Freeform 16" id="16"/>
          <p:cNvSpPr/>
          <p:nvPr/>
        </p:nvSpPr>
        <p:spPr>
          <a:xfrm flipH="false" flipV="false" rot="0">
            <a:off x="16447820" y="8201035"/>
            <a:ext cx="1267367" cy="1709226"/>
          </a:xfrm>
          <a:custGeom>
            <a:avLst/>
            <a:gdLst/>
            <a:ahLst/>
            <a:cxnLst/>
            <a:rect r="r" b="b" t="t" l="l"/>
            <a:pathLst>
              <a:path h="1709226" w="1267367">
                <a:moveTo>
                  <a:pt x="0" y="0"/>
                </a:moveTo>
                <a:lnTo>
                  <a:pt x="1267367" y="0"/>
                </a:lnTo>
                <a:lnTo>
                  <a:pt x="1267367" y="1709227"/>
                </a:lnTo>
                <a:lnTo>
                  <a:pt x="0" y="1709227"/>
                </a:lnTo>
                <a:lnTo>
                  <a:pt x="0" y="0"/>
                </a:lnTo>
                <a:close/>
              </a:path>
            </a:pathLst>
          </a:custGeom>
          <a:blipFill>
            <a:blip r:embed="rId11"/>
            <a:stretch>
              <a:fillRect l="0" t="0" r="-276085"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A9D7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604157" y="-337109"/>
            <a:ext cx="18892157" cy="11878407"/>
          </a:xfrm>
          <a:custGeom>
            <a:avLst/>
            <a:gdLst/>
            <a:ahLst/>
            <a:cxnLst/>
            <a:rect r="r" b="b" t="t" l="l"/>
            <a:pathLst>
              <a:path h="11878407" w="18892157">
                <a:moveTo>
                  <a:pt x="0" y="0"/>
                </a:moveTo>
                <a:lnTo>
                  <a:pt x="18892157" y="0"/>
                </a:lnTo>
                <a:lnTo>
                  <a:pt x="18892157" y="11878408"/>
                </a:lnTo>
                <a:lnTo>
                  <a:pt x="0" y="11878408"/>
                </a:lnTo>
                <a:lnTo>
                  <a:pt x="0" y="0"/>
                </a:lnTo>
                <a:close/>
              </a:path>
            </a:pathLst>
          </a:custGeom>
          <a:blipFill>
            <a:blip r:embed="rId4">
              <a:alphaModFix amt="15000"/>
            </a:blip>
            <a:stretch>
              <a:fillRect l="0" t="-12078" r="-38111" b="-12078"/>
            </a:stretch>
          </a:blipFill>
        </p:spPr>
      </p:sp>
      <p:sp>
        <p:nvSpPr>
          <p:cNvPr name="Freeform 4" id="4"/>
          <p:cNvSpPr/>
          <p:nvPr/>
        </p:nvSpPr>
        <p:spPr>
          <a:xfrm flipH="false" flipV="false" rot="0">
            <a:off x="0"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3"/>
            <a:stretch>
              <a:fillRect l="0" t="0" r="0" b="0"/>
            </a:stretch>
          </a:blipFill>
        </p:spPr>
      </p:sp>
      <p:sp>
        <p:nvSpPr>
          <p:cNvPr name="TextBox 5" id="5"/>
          <p:cNvSpPr txBox="true"/>
          <p:nvPr/>
        </p:nvSpPr>
        <p:spPr>
          <a:xfrm rot="0">
            <a:off x="1537448" y="2690364"/>
            <a:ext cx="13474007" cy="942975"/>
          </a:xfrm>
          <a:prstGeom prst="rect">
            <a:avLst/>
          </a:prstGeom>
        </p:spPr>
        <p:txBody>
          <a:bodyPr anchor="t" rtlCol="false" tIns="0" lIns="0" bIns="0" rIns="0">
            <a:spAutoFit/>
          </a:bodyPr>
          <a:lstStyle/>
          <a:p>
            <a:pPr algn="l">
              <a:lnSpc>
                <a:spcPts val="6599"/>
              </a:lnSpc>
            </a:pPr>
            <a:r>
              <a:rPr lang="en-US" sz="5499">
                <a:solidFill>
                  <a:srgbClr val="272727"/>
                </a:solidFill>
                <a:latin typeface="Achiote"/>
                <a:ea typeface="Achiote"/>
                <a:cs typeface="Achiote"/>
                <a:sym typeface="Achiote"/>
              </a:rPr>
              <a:t>‘Known as the word of God or Sacred Scripture</a:t>
            </a:r>
          </a:p>
        </p:txBody>
      </p:sp>
      <p:sp>
        <p:nvSpPr>
          <p:cNvPr name="Freeform 6" id="6"/>
          <p:cNvSpPr/>
          <p:nvPr/>
        </p:nvSpPr>
        <p:spPr>
          <a:xfrm flipH="false" flipV="false" rot="0">
            <a:off x="15945081" y="5839890"/>
            <a:ext cx="537578" cy="501292"/>
          </a:xfrm>
          <a:custGeom>
            <a:avLst/>
            <a:gdLst/>
            <a:ahLst/>
            <a:cxnLst/>
            <a:rect r="r" b="b" t="t" l="l"/>
            <a:pathLst>
              <a:path h="501292" w="537578">
                <a:moveTo>
                  <a:pt x="0" y="0"/>
                </a:moveTo>
                <a:lnTo>
                  <a:pt x="537579" y="0"/>
                </a:lnTo>
                <a:lnTo>
                  <a:pt x="537579" y="501292"/>
                </a:lnTo>
                <a:lnTo>
                  <a:pt x="0" y="5012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537448" y="2171646"/>
            <a:ext cx="5716256" cy="638944"/>
            <a:chOff x="0" y="0"/>
            <a:chExt cx="7621675" cy="851925"/>
          </a:xfrm>
        </p:grpSpPr>
        <p:sp>
          <p:nvSpPr>
            <p:cNvPr name="Freeform 8" id="8"/>
            <p:cNvSpPr/>
            <p:nvPr/>
          </p:nvSpPr>
          <p:spPr>
            <a:xfrm flipH="false" flipV="false" rot="0">
              <a:off x="3560162" y="0"/>
              <a:ext cx="443354" cy="678170"/>
            </a:xfrm>
            <a:custGeom>
              <a:avLst/>
              <a:gdLst/>
              <a:ahLst/>
              <a:cxnLst/>
              <a:rect r="r" b="b" t="t" l="l"/>
              <a:pathLst>
                <a:path h="678170" w="443354">
                  <a:moveTo>
                    <a:pt x="0" y="0"/>
                  </a:moveTo>
                  <a:lnTo>
                    <a:pt x="443353" y="0"/>
                  </a:lnTo>
                  <a:lnTo>
                    <a:pt x="443353" y="678170"/>
                  </a:lnTo>
                  <a:lnTo>
                    <a:pt x="0" y="6781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0" y="42905"/>
              <a:ext cx="3560162" cy="809020"/>
            </a:xfrm>
            <a:custGeom>
              <a:avLst/>
              <a:gdLst/>
              <a:ahLst/>
              <a:cxnLst/>
              <a:rect r="r" b="b" t="t" l="l"/>
              <a:pathLst>
                <a:path h="809020" w="3560162">
                  <a:moveTo>
                    <a:pt x="0" y="0"/>
                  </a:moveTo>
                  <a:lnTo>
                    <a:pt x="3560162" y="0"/>
                  </a:lnTo>
                  <a:lnTo>
                    <a:pt x="3560162" y="809020"/>
                  </a:lnTo>
                  <a:lnTo>
                    <a:pt x="0" y="809020"/>
                  </a:lnTo>
                  <a:lnTo>
                    <a:pt x="0"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sp>
          <p:nvSpPr>
            <p:cNvPr name="Freeform 10" id="10"/>
            <p:cNvSpPr/>
            <p:nvPr/>
          </p:nvSpPr>
          <p:spPr>
            <a:xfrm flipH="true" flipV="false" rot="0">
              <a:off x="4061513" y="42905"/>
              <a:ext cx="3560162" cy="809020"/>
            </a:xfrm>
            <a:custGeom>
              <a:avLst/>
              <a:gdLst/>
              <a:ahLst/>
              <a:cxnLst/>
              <a:rect r="r" b="b" t="t" l="l"/>
              <a:pathLst>
                <a:path h="809020" w="3560162">
                  <a:moveTo>
                    <a:pt x="3560162" y="0"/>
                  </a:moveTo>
                  <a:lnTo>
                    <a:pt x="0" y="0"/>
                  </a:lnTo>
                  <a:lnTo>
                    <a:pt x="0" y="809020"/>
                  </a:lnTo>
                  <a:lnTo>
                    <a:pt x="3560162" y="809020"/>
                  </a:lnTo>
                  <a:lnTo>
                    <a:pt x="3560162" y="0"/>
                  </a:lnTo>
                  <a:close/>
                </a:path>
              </a:pathLst>
            </a:custGeom>
            <a:blipFill>
              <a:blip r:embed="rId9">
                <a:extLst>
                  <a:ext uri="{96DAC541-7B7A-43D3-8B79-37D633B846F1}">
                    <asvg:svgBlip xmlns:asvg="http://schemas.microsoft.com/office/drawing/2016/SVG/main" r:embed="rId10"/>
                  </a:ext>
                </a:extLst>
              </a:blip>
              <a:stretch>
                <a:fillRect l="0" t="0" r="-116421" b="0"/>
              </a:stretch>
            </a:blipFill>
          </p:spPr>
        </p:sp>
      </p:grpSp>
      <p:sp>
        <p:nvSpPr>
          <p:cNvPr name="Freeform 11" id="11"/>
          <p:cNvSpPr/>
          <p:nvPr/>
        </p:nvSpPr>
        <p:spPr>
          <a:xfrm flipH="false" flipV="false" rot="0">
            <a:off x="13380876" y="4224549"/>
            <a:ext cx="3766562" cy="3121538"/>
          </a:xfrm>
          <a:custGeom>
            <a:avLst/>
            <a:gdLst/>
            <a:ahLst/>
            <a:cxnLst/>
            <a:rect r="r" b="b" t="t" l="l"/>
            <a:pathLst>
              <a:path h="3121538" w="3766562">
                <a:moveTo>
                  <a:pt x="0" y="0"/>
                </a:moveTo>
                <a:lnTo>
                  <a:pt x="3766562" y="0"/>
                </a:lnTo>
                <a:lnTo>
                  <a:pt x="3766562" y="3121538"/>
                </a:lnTo>
                <a:lnTo>
                  <a:pt x="0" y="312153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1754270" y="780918"/>
            <a:ext cx="9739850" cy="1323975"/>
          </a:xfrm>
          <a:prstGeom prst="rect">
            <a:avLst/>
          </a:prstGeom>
        </p:spPr>
        <p:txBody>
          <a:bodyPr anchor="t" rtlCol="false" tIns="0" lIns="0" bIns="0" rIns="0">
            <a:spAutoFit/>
          </a:bodyPr>
          <a:lstStyle/>
          <a:p>
            <a:pPr algn="l">
              <a:lnSpc>
                <a:spcPts val="9239"/>
              </a:lnSpc>
            </a:pPr>
            <a:r>
              <a:rPr lang="en-US" sz="7699">
                <a:solidFill>
                  <a:srgbClr val="000000"/>
                </a:solidFill>
                <a:latin typeface="Achiote"/>
                <a:ea typeface="Achiote"/>
                <a:cs typeface="Achiote"/>
                <a:sym typeface="Achiote"/>
              </a:rPr>
              <a:t>The Bible</a:t>
            </a:r>
          </a:p>
        </p:txBody>
      </p:sp>
      <p:sp>
        <p:nvSpPr>
          <p:cNvPr name="TextBox 13" id="13"/>
          <p:cNvSpPr txBox="true"/>
          <p:nvPr/>
        </p:nvSpPr>
        <p:spPr>
          <a:xfrm rot="0">
            <a:off x="1537448" y="3366026"/>
            <a:ext cx="9739850" cy="858523"/>
          </a:xfrm>
          <a:prstGeom prst="rect">
            <a:avLst/>
          </a:prstGeom>
        </p:spPr>
        <p:txBody>
          <a:bodyPr anchor="t" rtlCol="false" tIns="0" lIns="0" bIns="0" rIns="0">
            <a:spAutoFit/>
          </a:bodyPr>
          <a:lstStyle/>
          <a:p>
            <a:pPr algn="l">
              <a:lnSpc>
                <a:spcPts val="6559"/>
              </a:lnSpc>
            </a:pPr>
            <a:r>
              <a:rPr lang="en-US" sz="4099">
                <a:solidFill>
                  <a:srgbClr val="272727"/>
                </a:solidFill>
                <a:latin typeface="Achiote"/>
                <a:ea typeface="Achiote"/>
                <a:cs typeface="Achiote"/>
                <a:sym typeface="Achiote"/>
              </a:rPr>
              <a:t>‘Biblos’ - Library or collection of books</a:t>
            </a:r>
          </a:p>
        </p:txBody>
      </p:sp>
      <p:sp>
        <p:nvSpPr>
          <p:cNvPr name="TextBox 14" id="14"/>
          <p:cNvSpPr txBox="true"/>
          <p:nvPr/>
        </p:nvSpPr>
        <p:spPr>
          <a:xfrm rot="0">
            <a:off x="1537448" y="4659120"/>
            <a:ext cx="9739850" cy="942975"/>
          </a:xfrm>
          <a:prstGeom prst="rect">
            <a:avLst/>
          </a:prstGeom>
        </p:spPr>
        <p:txBody>
          <a:bodyPr anchor="t" rtlCol="false" tIns="0" lIns="0" bIns="0" rIns="0">
            <a:spAutoFit/>
          </a:bodyPr>
          <a:lstStyle/>
          <a:p>
            <a:pPr algn="l">
              <a:lnSpc>
                <a:spcPts val="6599"/>
              </a:lnSpc>
            </a:pPr>
            <a:r>
              <a:rPr lang="en-US" sz="5499">
                <a:solidFill>
                  <a:srgbClr val="272727"/>
                </a:solidFill>
                <a:latin typeface="Achiote"/>
                <a:ea typeface="Achiote"/>
                <a:cs typeface="Achiote"/>
                <a:sym typeface="Achiote"/>
              </a:rPr>
              <a:t>Inspired by the Holy Spirit</a:t>
            </a:r>
          </a:p>
        </p:txBody>
      </p:sp>
      <p:sp>
        <p:nvSpPr>
          <p:cNvPr name="TextBox 15" id="15"/>
          <p:cNvSpPr txBox="true"/>
          <p:nvPr/>
        </p:nvSpPr>
        <p:spPr>
          <a:xfrm rot="0">
            <a:off x="1537448" y="5291567"/>
            <a:ext cx="9739850" cy="858520"/>
          </a:xfrm>
          <a:prstGeom prst="rect">
            <a:avLst/>
          </a:prstGeom>
        </p:spPr>
        <p:txBody>
          <a:bodyPr anchor="t" rtlCol="false" tIns="0" lIns="0" bIns="0" rIns="0">
            <a:spAutoFit/>
          </a:bodyPr>
          <a:lstStyle/>
          <a:p>
            <a:pPr algn="l">
              <a:lnSpc>
                <a:spcPts val="6560"/>
              </a:lnSpc>
            </a:pPr>
            <a:r>
              <a:rPr lang="en-US" sz="4100">
                <a:solidFill>
                  <a:srgbClr val="272727"/>
                </a:solidFill>
                <a:latin typeface="Achiote"/>
                <a:ea typeface="Achiote"/>
                <a:cs typeface="Achiote"/>
                <a:sym typeface="Achiote"/>
              </a:rPr>
              <a:t>Written by holy men and women over many years </a:t>
            </a:r>
          </a:p>
        </p:txBody>
      </p:sp>
      <p:sp>
        <p:nvSpPr>
          <p:cNvPr name="TextBox 16" id="16"/>
          <p:cNvSpPr txBox="true"/>
          <p:nvPr/>
        </p:nvSpPr>
        <p:spPr>
          <a:xfrm rot="0">
            <a:off x="1537448" y="6627876"/>
            <a:ext cx="9739850" cy="942975"/>
          </a:xfrm>
          <a:prstGeom prst="rect">
            <a:avLst/>
          </a:prstGeom>
        </p:spPr>
        <p:txBody>
          <a:bodyPr anchor="t" rtlCol="false" tIns="0" lIns="0" bIns="0" rIns="0">
            <a:spAutoFit/>
          </a:bodyPr>
          <a:lstStyle/>
          <a:p>
            <a:pPr algn="l">
              <a:lnSpc>
                <a:spcPts val="6599"/>
              </a:lnSpc>
            </a:pPr>
            <a:r>
              <a:rPr lang="en-US" sz="5499">
                <a:solidFill>
                  <a:srgbClr val="272727"/>
                </a:solidFill>
                <a:latin typeface="Achiote"/>
                <a:ea typeface="Achiote"/>
                <a:cs typeface="Achiote"/>
                <a:sym typeface="Achiote"/>
              </a:rPr>
              <a:t>God’s story of love and mercy </a:t>
            </a:r>
          </a:p>
        </p:txBody>
      </p:sp>
      <p:sp>
        <p:nvSpPr>
          <p:cNvPr name="TextBox 17" id="17"/>
          <p:cNvSpPr txBox="true"/>
          <p:nvPr/>
        </p:nvSpPr>
        <p:spPr>
          <a:xfrm rot="0">
            <a:off x="1537448" y="7256526"/>
            <a:ext cx="13811286" cy="858520"/>
          </a:xfrm>
          <a:prstGeom prst="rect">
            <a:avLst/>
          </a:prstGeom>
        </p:spPr>
        <p:txBody>
          <a:bodyPr anchor="t" rtlCol="false" tIns="0" lIns="0" bIns="0" rIns="0">
            <a:spAutoFit/>
          </a:bodyPr>
          <a:lstStyle/>
          <a:p>
            <a:pPr algn="l">
              <a:lnSpc>
                <a:spcPts val="6560"/>
              </a:lnSpc>
            </a:pPr>
            <a:r>
              <a:rPr lang="en-US" sz="4100">
                <a:solidFill>
                  <a:srgbClr val="272727"/>
                </a:solidFill>
                <a:latin typeface="Achiote"/>
                <a:ea typeface="Achiote"/>
                <a:cs typeface="Achiote"/>
                <a:sym typeface="Achiote"/>
              </a:rPr>
              <a:t>From Creation (Old Testament) to Revelation (New Testament)</a:t>
            </a:r>
          </a:p>
        </p:txBody>
      </p:sp>
      <p:sp>
        <p:nvSpPr>
          <p:cNvPr name="TextBox 18" id="18"/>
          <p:cNvSpPr txBox="true"/>
          <p:nvPr/>
        </p:nvSpPr>
        <p:spPr>
          <a:xfrm rot="0">
            <a:off x="12757818" y="4704902"/>
            <a:ext cx="5012678" cy="2714117"/>
          </a:xfrm>
          <a:prstGeom prst="rect">
            <a:avLst/>
          </a:prstGeom>
        </p:spPr>
        <p:txBody>
          <a:bodyPr anchor="t" rtlCol="false" tIns="0" lIns="0" bIns="0" rIns="0">
            <a:spAutoFit/>
          </a:bodyPr>
          <a:lstStyle/>
          <a:p>
            <a:pPr algn="ctr">
              <a:lnSpc>
                <a:spcPts val="4143"/>
              </a:lnSpc>
            </a:pPr>
            <a:r>
              <a:rPr lang="en-US" sz="3699" spc="-92">
                <a:solidFill>
                  <a:srgbClr val="000000"/>
                </a:solidFill>
                <a:latin typeface="Adore The World"/>
                <a:ea typeface="Adore The World"/>
                <a:cs typeface="Adore The World"/>
                <a:sym typeface="Adore The World"/>
              </a:rPr>
              <a:t>Can you think </a:t>
            </a:r>
          </a:p>
          <a:p>
            <a:pPr algn="ctr">
              <a:lnSpc>
                <a:spcPts val="4143"/>
              </a:lnSpc>
            </a:pPr>
            <a:r>
              <a:rPr lang="en-US" sz="3699" spc="-92">
                <a:solidFill>
                  <a:srgbClr val="000000"/>
                </a:solidFill>
                <a:latin typeface="Adore The World"/>
                <a:ea typeface="Adore The World"/>
                <a:cs typeface="Adore The World"/>
                <a:sym typeface="Adore The World"/>
              </a:rPr>
              <a:t>of a text that tells</a:t>
            </a:r>
          </a:p>
          <a:p>
            <a:pPr algn="ctr">
              <a:lnSpc>
                <a:spcPts val="4143"/>
              </a:lnSpc>
            </a:pPr>
            <a:r>
              <a:rPr lang="en-US" sz="3699" spc="-92">
                <a:solidFill>
                  <a:srgbClr val="000000"/>
                </a:solidFill>
                <a:latin typeface="Adore The World"/>
                <a:ea typeface="Adore The World"/>
                <a:cs typeface="Adore The World"/>
                <a:sym typeface="Adore The World"/>
              </a:rPr>
              <a:t> of God’s love </a:t>
            </a:r>
          </a:p>
          <a:p>
            <a:pPr algn="ctr">
              <a:lnSpc>
                <a:spcPts val="4143"/>
              </a:lnSpc>
            </a:pPr>
            <a:r>
              <a:rPr lang="en-US" sz="3699" spc="-92">
                <a:solidFill>
                  <a:srgbClr val="000000"/>
                </a:solidFill>
                <a:latin typeface="Adore The World"/>
                <a:ea typeface="Adore The World"/>
                <a:cs typeface="Adore The World"/>
                <a:sym typeface="Adore The World"/>
              </a:rPr>
              <a:t>and/or mercy?</a:t>
            </a:r>
          </a:p>
          <a:p>
            <a:pPr algn="ctr">
              <a:lnSpc>
                <a:spcPts val="4143"/>
              </a:lnSpc>
            </a:pPr>
          </a:p>
        </p:txBody>
      </p:sp>
      <p:sp>
        <p:nvSpPr>
          <p:cNvPr name="Freeform 19" id="19"/>
          <p:cNvSpPr/>
          <p:nvPr/>
        </p:nvSpPr>
        <p:spPr>
          <a:xfrm flipH="false" flipV="false" rot="0">
            <a:off x="16513754" y="8115046"/>
            <a:ext cx="1267367" cy="1709226"/>
          </a:xfrm>
          <a:custGeom>
            <a:avLst/>
            <a:gdLst/>
            <a:ahLst/>
            <a:cxnLst/>
            <a:rect r="r" b="b" t="t" l="l"/>
            <a:pathLst>
              <a:path h="1709226" w="1267367">
                <a:moveTo>
                  <a:pt x="0" y="0"/>
                </a:moveTo>
                <a:lnTo>
                  <a:pt x="1267367" y="0"/>
                </a:lnTo>
                <a:lnTo>
                  <a:pt x="1267367" y="1709227"/>
                </a:lnTo>
                <a:lnTo>
                  <a:pt x="0" y="1709227"/>
                </a:lnTo>
                <a:lnTo>
                  <a:pt x="0" y="0"/>
                </a:lnTo>
                <a:close/>
              </a:path>
            </a:pathLst>
          </a:custGeom>
          <a:blipFill>
            <a:blip r:embed="rId13"/>
            <a:stretch>
              <a:fillRect l="0" t="0" r="-276085"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4898586" cy="10287000"/>
          </a:xfrm>
          <a:custGeom>
            <a:avLst/>
            <a:gdLst/>
            <a:ahLst/>
            <a:cxnLst/>
            <a:rect r="r" b="b" t="t" l="l"/>
            <a:pathLst>
              <a:path h="10287000" w="14898586">
                <a:moveTo>
                  <a:pt x="0" y="0"/>
                </a:moveTo>
                <a:lnTo>
                  <a:pt x="14898586" y="0"/>
                </a:lnTo>
                <a:lnTo>
                  <a:pt x="14898586" y="10287000"/>
                </a:lnTo>
                <a:lnTo>
                  <a:pt x="0" y="10287000"/>
                </a:lnTo>
                <a:lnTo>
                  <a:pt x="0" y="0"/>
                </a:lnTo>
                <a:close/>
              </a:path>
            </a:pathLst>
          </a:custGeom>
          <a:blipFill>
            <a:blip r:embed="rId3"/>
            <a:stretch>
              <a:fillRect l="0" t="-53696" r="0" b="-53696"/>
            </a:stretch>
          </a:blipFill>
        </p:spPr>
      </p:sp>
      <p:sp>
        <p:nvSpPr>
          <p:cNvPr name="Freeform 3" id="3"/>
          <p:cNvSpPr/>
          <p:nvPr/>
        </p:nvSpPr>
        <p:spPr>
          <a:xfrm flipH="false" flipV="false" rot="0">
            <a:off x="850561" y="835496"/>
            <a:ext cx="2092606" cy="2160110"/>
          </a:xfrm>
          <a:custGeom>
            <a:avLst/>
            <a:gdLst/>
            <a:ahLst/>
            <a:cxnLst/>
            <a:rect r="r" b="b" t="t" l="l"/>
            <a:pathLst>
              <a:path h="2160110" w="2092606">
                <a:moveTo>
                  <a:pt x="0" y="0"/>
                </a:moveTo>
                <a:lnTo>
                  <a:pt x="2092606" y="0"/>
                </a:lnTo>
                <a:lnTo>
                  <a:pt x="2092606" y="2160109"/>
                </a:lnTo>
                <a:lnTo>
                  <a:pt x="0" y="21601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072307" y="3299506"/>
            <a:ext cx="3812513" cy="4068074"/>
          </a:xfrm>
          <a:custGeom>
            <a:avLst/>
            <a:gdLst/>
            <a:ahLst/>
            <a:cxnLst/>
            <a:rect r="r" b="b" t="t" l="l"/>
            <a:pathLst>
              <a:path h="4068074" w="3812513">
                <a:moveTo>
                  <a:pt x="0" y="0"/>
                </a:moveTo>
                <a:lnTo>
                  <a:pt x="3812513" y="0"/>
                </a:lnTo>
                <a:lnTo>
                  <a:pt x="3812513" y="4068074"/>
                </a:lnTo>
                <a:lnTo>
                  <a:pt x="0" y="4068074"/>
                </a:lnTo>
                <a:lnTo>
                  <a:pt x="0" y="0"/>
                </a:lnTo>
                <a:close/>
              </a:path>
            </a:pathLst>
          </a:custGeom>
          <a:blipFill>
            <a:blip r:embed="rId6">
              <a:extLst>
                <a:ext uri="{96DAC541-7B7A-43D3-8B79-37D633B846F1}">
                  <asvg:svgBlip xmlns:asvg="http://schemas.microsoft.com/office/drawing/2016/SVG/main" r:embed="rId7"/>
                </a:ext>
              </a:extLst>
            </a:blip>
            <a:stretch>
              <a:fillRect l="-19093" t="-1148" r="0" b="0"/>
            </a:stretch>
          </a:blipFill>
        </p:spPr>
      </p:sp>
      <p:sp>
        <p:nvSpPr>
          <p:cNvPr name="Freeform 5" id="5"/>
          <p:cNvSpPr/>
          <p:nvPr/>
        </p:nvSpPr>
        <p:spPr>
          <a:xfrm flipH="false" flipV="false" rot="0">
            <a:off x="814542" y="7624755"/>
            <a:ext cx="2092606" cy="2160110"/>
          </a:xfrm>
          <a:custGeom>
            <a:avLst/>
            <a:gdLst/>
            <a:ahLst/>
            <a:cxnLst/>
            <a:rect r="r" b="b" t="t" l="l"/>
            <a:pathLst>
              <a:path h="2160110" w="2092606">
                <a:moveTo>
                  <a:pt x="0" y="0"/>
                </a:moveTo>
                <a:lnTo>
                  <a:pt x="2092606" y="0"/>
                </a:lnTo>
                <a:lnTo>
                  <a:pt x="2092606" y="2160110"/>
                </a:lnTo>
                <a:lnTo>
                  <a:pt x="0" y="21601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14542" y="5372099"/>
            <a:ext cx="2092606" cy="2160110"/>
          </a:xfrm>
          <a:custGeom>
            <a:avLst/>
            <a:gdLst/>
            <a:ahLst/>
            <a:cxnLst/>
            <a:rect r="r" b="b" t="t" l="l"/>
            <a:pathLst>
              <a:path h="2160110" w="2092606">
                <a:moveTo>
                  <a:pt x="0" y="0"/>
                </a:moveTo>
                <a:lnTo>
                  <a:pt x="2092606" y="0"/>
                </a:lnTo>
                <a:lnTo>
                  <a:pt x="2092606" y="2160109"/>
                </a:lnTo>
                <a:lnTo>
                  <a:pt x="0" y="21601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2630183" y="301075"/>
            <a:ext cx="13599297" cy="1238250"/>
          </a:xfrm>
          <a:prstGeom prst="rect">
            <a:avLst/>
          </a:prstGeom>
        </p:spPr>
        <p:txBody>
          <a:bodyPr anchor="t" rtlCol="false" tIns="0" lIns="0" bIns="0" rIns="0">
            <a:spAutoFit/>
          </a:bodyPr>
          <a:lstStyle/>
          <a:p>
            <a:pPr algn="ctr">
              <a:lnSpc>
                <a:spcPts val="8640"/>
              </a:lnSpc>
            </a:pPr>
            <a:r>
              <a:rPr lang="en-US" sz="7200">
                <a:solidFill>
                  <a:srgbClr val="000000"/>
                </a:solidFill>
                <a:latin typeface="Achiote"/>
                <a:ea typeface="Achiote"/>
                <a:cs typeface="Achiote"/>
                <a:sym typeface="Achiote"/>
              </a:rPr>
              <a:t>The Readings at Mass </a:t>
            </a:r>
          </a:p>
        </p:txBody>
      </p:sp>
      <p:sp>
        <p:nvSpPr>
          <p:cNvPr name="Freeform 8" id="8"/>
          <p:cNvSpPr/>
          <p:nvPr/>
        </p:nvSpPr>
        <p:spPr>
          <a:xfrm flipH="false" flipV="false" rot="0">
            <a:off x="850561" y="3119443"/>
            <a:ext cx="2092606" cy="2160110"/>
          </a:xfrm>
          <a:custGeom>
            <a:avLst/>
            <a:gdLst/>
            <a:ahLst/>
            <a:cxnLst/>
            <a:rect r="r" b="b" t="t" l="l"/>
            <a:pathLst>
              <a:path h="2160110" w="2092606">
                <a:moveTo>
                  <a:pt x="0" y="0"/>
                </a:moveTo>
                <a:lnTo>
                  <a:pt x="2092606" y="0"/>
                </a:lnTo>
                <a:lnTo>
                  <a:pt x="2092606" y="2160109"/>
                </a:lnTo>
                <a:lnTo>
                  <a:pt x="0" y="21601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35427" y="3289667"/>
            <a:ext cx="1850836" cy="1788370"/>
          </a:xfrm>
          <a:custGeom>
            <a:avLst/>
            <a:gdLst/>
            <a:ahLst/>
            <a:cxnLst/>
            <a:rect r="r" b="b" t="t" l="l"/>
            <a:pathLst>
              <a:path h="1788370" w="1850836">
                <a:moveTo>
                  <a:pt x="0" y="0"/>
                </a:moveTo>
                <a:lnTo>
                  <a:pt x="1850836" y="0"/>
                </a:lnTo>
                <a:lnTo>
                  <a:pt x="1850836" y="1788370"/>
                </a:lnTo>
                <a:lnTo>
                  <a:pt x="0" y="17883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055904" y="1028700"/>
            <a:ext cx="1681920" cy="1735564"/>
          </a:xfrm>
          <a:custGeom>
            <a:avLst/>
            <a:gdLst/>
            <a:ahLst/>
            <a:cxnLst/>
            <a:rect r="r" b="b" t="t" l="l"/>
            <a:pathLst>
              <a:path h="1735564" w="1681920">
                <a:moveTo>
                  <a:pt x="0" y="0"/>
                </a:moveTo>
                <a:lnTo>
                  <a:pt x="1681920" y="0"/>
                </a:lnTo>
                <a:lnTo>
                  <a:pt x="1681920" y="1735564"/>
                </a:lnTo>
                <a:lnTo>
                  <a:pt x="0" y="173556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006486" y="5470052"/>
            <a:ext cx="1708718" cy="1805778"/>
          </a:xfrm>
          <a:custGeom>
            <a:avLst/>
            <a:gdLst/>
            <a:ahLst/>
            <a:cxnLst/>
            <a:rect r="r" b="b" t="t" l="l"/>
            <a:pathLst>
              <a:path h="1805778" w="1708718">
                <a:moveTo>
                  <a:pt x="0" y="0"/>
                </a:moveTo>
                <a:lnTo>
                  <a:pt x="1708717" y="0"/>
                </a:lnTo>
                <a:lnTo>
                  <a:pt x="1708717" y="1805778"/>
                </a:lnTo>
                <a:lnTo>
                  <a:pt x="0" y="180577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099931" y="7624755"/>
            <a:ext cx="1692814" cy="2039534"/>
          </a:xfrm>
          <a:custGeom>
            <a:avLst/>
            <a:gdLst/>
            <a:ahLst/>
            <a:cxnLst/>
            <a:rect r="r" b="b" t="t" l="l"/>
            <a:pathLst>
              <a:path h="2039534" w="1692814">
                <a:moveTo>
                  <a:pt x="0" y="0"/>
                </a:moveTo>
                <a:lnTo>
                  <a:pt x="1692814" y="0"/>
                </a:lnTo>
                <a:lnTo>
                  <a:pt x="1692814" y="2039534"/>
                </a:lnTo>
                <a:lnTo>
                  <a:pt x="0" y="2039534"/>
                </a:lnTo>
                <a:lnTo>
                  <a:pt x="0" y="0"/>
                </a:lnTo>
                <a:close/>
              </a:path>
            </a:pathLst>
          </a:custGeom>
          <a:blipFill>
            <a:blip r:embed="rId14"/>
            <a:stretch>
              <a:fillRect l="0" t="0" r="0" b="0"/>
            </a:stretch>
          </a:blipFill>
        </p:spPr>
      </p:sp>
      <p:sp>
        <p:nvSpPr>
          <p:cNvPr name="Freeform 13" id="13"/>
          <p:cNvSpPr/>
          <p:nvPr/>
        </p:nvSpPr>
        <p:spPr>
          <a:xfrm flipH="false" flipV="false" rot="0">
            <a:off x="3072307" y="4556831"/>
            <a:ext cx="1225874" cy="1816110"/>
          </a:xfrm>
          <a:custGeom>
            <a:avLst/>
            <a:gdLst/>
            <a:ahLst/>
            <a:cxnLst/>
            <a:rect r="r" b="b" t="t" l="l"/>
            <a:pathLst>
              <a:path h="1816110" w="1225874">
                <a:moveTo>
                  <a:pt x="0" y="0"/>
                </a:moveTo>
                <a:lnTo>
                  <a:pt x="1225874" y="0"/>
                </a:lnTo>
                <a:lnTo>
                  <a:pt x="1225874" y="1816110"/>
                </a:lnTo>
                <a:lnTo>
                  <a:pt x="0" y="181611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13432153" y="260143"/>
            <a:ext cx="4705039" cy="2158348"/>
          </a:xfrm>
          <a:custGeom>
            <a:avLst/>
            <a:gdLst/>
            <a:ahLst/>
            <a:cxnLst/>
            <a:rect r="r" b="b" t="t" l="l"/>
            <a:pathLst>
              <a:path h="2158348" w="4705039">
                <a:moveTo>
                  <a:pt x="0" y="0"/>
                </a:moveTo>
                <a:lnTo>
                  <a:pt x="4705039" y="0"/>
                </a:lnTo>
                <a:lnTo>
                  <a:pt x="4705039" y="2158348"/>
                </a:lnTo>
                <a:lnTo>
                  <a:pt x="0" y="2158348"/>
                </a:lnTo>
                <a:lnTo>
                  <a:pt x="0" y="0"/>
                </a:lnTo>
                <a:close/>
              </a:path>
            </a:pathLst>
          </a:custGeom>
          <a:blipFill>
            <a:blip r:embed="rId17">
              <a:extLst>
                <a:ext uri="{96DAC541-7B7A-43D3-8B79-37D633B846F1}">
                  <asvg:svgBlip xmlns:asvg="http://schemas.microsoft.com/office/drawing/2016/SVG/main" r:embed="rId18"/>
                </a:ext>
              </a:extLst>
            </a:blip>
            <a:stretch>
              <a:fillRect l="0" t="0" r="0" b="-18533"/>
            </a:stretch>
          </a:blipFill>
        </p:spPr>
      </p:sp>
      <p:sp>
        <p:nvSpPr>
          <p:cNvPr name="Freeform 15" id="15"/>
          <p:cNvSpPr/>
          <p:nvPr/>
        </p:nvSpPr>
        <p:spPr>
          <a:xfrm flipH="false" flipV="false" rot="0">
            <a:off x="16625616" y="8032283"/>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9"/>
            <a:stretch>
              <a:fillRect l="0" t="0" r="-276085" b="0"/>
            </a:stretch>
          </a:blipFill>
        </p:spPr>
      </p:sp>
      <p:sp>
        <p:nvSpPr>
          <p:cNvPr name="Freeform 16" id="16"/>
          <p:cNvSpPr/>
          <p:nvPr/>
        </p:nvSpPr>
        <p:spPr>
          <a:xfrm flipH="false" flipV="false" rot="0">
            <a:off x="14898586" y="2282275"/>
            <a:ext cx="1821402" cy="1321345"/>
          </a:xfrm>
          <a:custGeom>
            <a:avLst/>
            <a:gdLst/>
            <a:ahLst/>
            <a:cxnLst/>
            <a:rect r="r" b="b" t="t" l="l"/>
            <a:pathLst>
              <a:path h="1321345" w="1821402">
                <a:moveTo>
                  <a:pt x="0" y="0"/>
                </a:moveTo>
                <a:lnTo>
                  <a:pt x="1821403" y="0"/>
                </a:lnTo>
                <a:lnTo>
                  <a:pt x="1821403" y="1321345"/>
                </a:lnTo>
                <a:lnTo>
                  <a:pt x="0" y="132134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7" id="17"/>
          <p:cNvSpPr txBox="true"/>
          <p:nvPr/>
        </p:nvSpPr>
        <p:spPr>
          <a:xfrm rot="0">
            <a:off x="3199708" y="7558080"/>
            <a:ext cx="5056639" cy="552450"/>
          </a:xfrm>
          <a:prstGeom prst="rect">
            <a:avLst/>
          </a:prstGeom>
        </p:spPr>
        <p:txBody>
          <a:bodyPr anchor="t" rtlCol="false" tIns="0" lIns="0" bIns="0" rIns="0">
            <a:spAutoFit/>
          </a:bodyPr>
          <a:lstStyle/>
          <a:p>
            <a:pPr algn="ctr">
              <a:lnSpc>
                <a:spcPts val="3840"/>
              </a:lnSpc>
            </a:pPr>
            <a:r>
              <a:rPr lang="en-US" sz="3200">
                <a:solidFill>
                  <a:srgbClr val="272727"/>
                </a:solidFill>
                <a:latin typeface="Achiote"/>
                <a:ea typeface="Achiote"/>
                <a:cs typeface="Achiote"/>
                <a:sym typeface="Achiote"/>
              </a:rPr>
              <a:t>Gospel and Acclamation </a:t>
            </a:r>
          </a:p>
        </p:txBody>
      </p:sp>
      <p:sp>
        <p:nvSpPr>
          <p:cNvPr name="TextBox 18" id="18"/>
          <p:cNvSpPr txBox="true"/>
          <p:nvPr/>
        </p:nvSpPr>
        <p:spPr>
          <a:xfrm rot="0">
            <a:off x="3895517" y="8081955"/>
            <a:ext cx="10423769" cy="1922145"/>
          </a:xfrm>
          <a:prstGeom prst="rect">
            <a:avLst/>
          </a:prstGeom>
        </p:spPr>
        <p:txBody>
          <a:bodyPr anchor="t" rtlCol="false" tIns="0" lIns="0" bIns="0" rIns="0">
            <a:spAutoFit/>
          </a:bodyPr>
          <a:lstStyle/>
          <a:p>
            <a:pPr algn="l">
              <a:lnSpc>
                <a:spcPts val="4950"/>
              </a:lnSpc>
            </a:pPr>
            <a:r>
              <a:rPr lang="en-US" sz="3300">
                <a:solidFill>
                  <a:srgbClr val="1D1B1E"/>
                </a:solidFill>
                <a:latin typeface="Achiote"/>
                <a:ea typeface="Achiote"/>
                <a:cs typeface="Achiote"/>
                <a:sym typeface="Achiote"/>
              </a:rPr>
              <a:t>These are the highlight of the Liturgy of the Word as they include the words of Jesus and details of his life, death and resurrection. </a:t>
            </a:r>
          </a:p>
          <a:p>
            <a:pPr algn="l">
              <a:lnSpc>
                <a:spcPts val="4950"/>
              </a:lnSpc>
            </a:pPr>
          </a:p>
        </p:txBody>
      </p:sp>
      <p:sp>
        <p:nvSpPr>
          <p:cNvPr name="TextBox 19" id="19"/>
          <p:cNvSpPr txBox="true"/>
          <p:nvPr/>
        </p:nvSpPr>
        <p:spPr>
          <a:xfrm rot="0">
            <a:off x="3872802" y="1729825"/>
            <a:ext cx="3161105" cy="552450"/>
          </a:xfrm>
          <a:prstGeom prst="rect">
            <a:avLst/>
          </a:prstGeom>
        </p:spPr>
        <p:txBody>
          <a:bodyPr anchor="t" rtlCol="false" tIns="0" lIns="0" bIns="0" rIns="0">
            <a:spAutoFit/>
          </a:bodyPr>
          <a:lstStyle/>
          <a:p>
            <a:pPr algn="l">
              <a:lnSpc>
                <a:spcPts val="3840"/>
              </a:lnSpc>
            </a:pPr>
            <a:r>
              <a:rPr lang="en-US" sz="3200">
                <a:solidFill>
                  <a:srgbClr val="272727"/>
                </a:solidFill>
                <a:latin typeface="Achiote"/>
                <a:ea typeface="Achiote"/>
                <a:cs typeface="Achiote"/>
                <a:sym typeface="Achiote"/>
              </a:rPr>
              <a:t>First Reading </a:t>
            </a:r>
          </a:p>
        </p:txBody>
      </p:sp>
      <p:sp>
        <p:nvSpPr>
          <p:cNvPr name="TextBox 20" id="20"/>
          <p:cNvSpPr txBox="true"/>
          <p:nvPr/>
        </p:nvSpPr>
        <p:spPr>
          <a:xfrm rot="0">
            <a:off x="3895517" y="2120350"/>
            <a:ext cx="11488676" cy="655321"/>
          </a:xfrm>
          <a:prstGeom prst="rect">
            <a:avLst/>
          </a:prstGeom>
        </p:spPr>
        <p:txBody>
          <a:bodyPr anchor="t" rtlCol="false" tIns="0" lIns="0" bIns="0" rIns="0">
            <a:spAutoFit/>
          </a:bodyPr>
          <a:lstStyle/>
          <a:p>
            <a:pPr algn="l">
              <a:lnSpc>
                <a:spcPts val="4949"/>
              </a:lnSpc>
            </a:pPr>
            <a:r>
              <a:rPr lang="en-US" sz="3299">
                <a:solidFill>
                  <a:srgbClr val="272727"/>
                </a:solidFill>
                <a:latin typeface="Achiote"/>
                <a:ea typeface="Achiote"/>
                <a:cs typeface="Achiote"/>
                <a:sym typeface="Achiote"/>
              </a:rPr>
              <a:t>These are from the Old Testament, the time before the life of Jesus. </a:t>
            </a:r>
          </a:p>
        </p:txBody>
      </p:sp>
      <p:grpSp>
        <p:nvGrpSpPr>
          <p:cNvPr name="Group 21" id="21"/>
          <p:cNvGrpSpPr/>
          <p:nvPr/>
        </p:nvGrpSpPr>
        <p:grpSpPr>
          <a:xfrm rot="0">
            <a:off x="7178686" y="5740710"/>
            <a:ext cx="8205507" cy="1750695"/>
            <a:chOff x="0" y="0"/>
            <a:chExt cx="10940677" cy="2334260"/>
          </a:xfrm>
        </p:grpSpPr>
        <p:sp>
          <p:nvSpPr>
            <p:cNvPr name="TextBox 22" id="22"/>
            <p:cNvSpPr txBox="true"/>
            <p:nvPr/>
          </p:nvSpPr>
          <p:spPr>
            <a:xfrm rot="0">
              <a:off x="0" y="-66675"/>
              <a:ext cx="4214807" cy="714375"/>
            </a:xfrm>
            <a:prstGeom prst="rect">
              <a:avLst/>
            </a:prstGeom>
          </p:spPr>
          <p:txBody>
            <a:bodyPr anchor="t" rtlCol="false" tIns="0" lIns="0" bIns="0" rIns="0">
              <a:spAutoFit/>
            </a:bodyPr>
            <a:lstStyle/>
            <a:p>
              <a:pPr algn="l">
                <a:lnSpc>
                  <a:spcPts val="3840"/>
                </a:lnSpc>
              </a:pPr>
              <a:r>
                <a:rPr lang="en-US" sz="3200">
                  <a:solidFill>
                    <a:srgbClr val="272727"/>
                  </a:solidFill>
                  <a:latin typeface="Achiote"/>
                  <a:ea typeface="Achiote"/>
                  <a:cs typeface="Achiote"/>
                  <a:sym typeface="Achiote"/>
                </a:rPr>
                <a:t>Second Reading </a:t>
              </a:r>
            </a:p>
          </p:txBody>
        </p:sp>
        <p:sp>
          <p:nvSpPr>
            <p:cNvPr name="TextBox 23" id="23"/>
            <p:cNvSpPr txBox="true"/>
            <p:nvPr/>
          </p:nvSpPr>
          <p:spPr>
            <a:xfrm rot="0">
              <a:off x="0" y="663575"/>
              <a:ext cx="10940677" cy="1670685"/>
            </a:xfrm>
            <a:prstGeom prst="rect">
              <a:avLst/>
            </a:prstGeom>
          </p:spPr>
          <p:txBody>
            <a:bodyPr anchor="t" rtlCol="false" tIns="0" lIns="0" bIns="0" rIns="0">
              <a:spAutoFit/>
            </a:bodyPr>
            <a:lstStyle/>
            <a:p>
              <a:pPr algn="l">
                <a:lnSpc>
                  <a:spcPts val="4950"/>
                </a:lnSpc>
              </a:pPr>
              <a:r>
                <a:rPr lang="en-US" sz="3300">
                  <a:solidFill>
                    <a:srgbClr val="272727"/>
                  </a:solidFill>
                  <a:latin typeface="Achiote"/>
                  <a:ea typeface="Achiote"/>
                  <a:cs typeface="Achiote"/>
                  <a:sym typeface="Achiote"/>
                </a:rPr>
                <a:t>These are from the New Testament (not Gospels). There is not always a second reading.</a:t>
              </a:r>
            </a:p>
          </p:txBody>
        </p:sp>
      </p:grpSp>
      <p:grpSp>
        <p:nvGrpSpPr>
          <p:cNvPr name="Group 24" id="24"/>
          <p:cNvGrpSpPr/>
          <p:nvPr/>
        </p:nvGrpSpPr>
        <p:grpSpPr>
          <a:xfrm rot="0">
            <a:off x="7178686" y="3360733"/>
            <a:ext cx="10227678" cy="1677530"/>
            <a:chOff x="0" y="0"/>
            <a:chExt cx="13636904" cy="2236706"/>
          </a:xfrm>
        </p:grpSpPr>
        <p:sp>
          <p:nvSpPr>
            <p:cNvPr name="TextBox 25" id="25"/>
            <p:cNvSpPr txBox="true"/>
            <p:nvPr/>
          </p:nvSpPr>
          <p:spPr>
            <a:xfrm rot="0">
              <a:off x="0" y="-66675"/>
              <a:ext cx="4214807" cy="714375"/>
            </a:xfrm>
            <a:prstGeom prst="rect">
              <a:avLst/>
            </a:prstGeom>
          </p:spPr>
          <p:txBody>
            <a:bodyPr anchor="t" rtlCol="false" tIns="0" lIns="0" bIns="0" rIns="0">
              <a:spAutoFit/>
            </a:bodyPr>
            <a:lstStyle/>
            <a:p>
              <a:pPr algn="l">
                <a:lnSpc>
                  <a:spcPts val="3840"/>
                </a:lnSpc>
              </a:pPr>
              <a:r>
                <a:rPr lang="en-US" sz="3200">
                  <a:solidFill>
                    <a:srgbClr val="272727"/>
                  </a:solidFill>
                  <a:latin typeface="Achiote"/>
                  <a:ea typeface="Achiote"/>
                  <a:cs typeface="Achiote"/>
                  <a:sym typeface="Achiote"/>
                </a:rPr>
                <a:t>Psalm</a:t>
              </a:r>
            </a:p>
          </p:txBody>
        </p:sp>
        <p:sp>
          <p:nvSpPr>
            <p:cNvPr name="TextBox 26" id="26"/>
            <p:cNvSpPr txBox="true"/>
            <p:nvPr/>
          </p:nvSpPr>
          <p:spPr>
            <a:xfrm rot="0">
              <a:off x="0" y="566021"/>
              <a:ext cx="13636904" cy="1670685"/>
            </a:xfrm>
            <a:prstGeom prst="rect">
              <a:avLst/>
            </a:prstGeom>
          </p:spPr>
          <p:txBody>
            <a:bodyPr anchor="t" rtlCol="false" tIns="0" lIns="0" bIns="0" rIns="0">
              <a:spAutoFit/>
            </a:bodyPr>
            <a:lstStyle/>
            <a:p>
              <a:pPr algn="l">
                <a:lnSpc>
                  <a:spcPts val="4950"/>
                </a:lnSpc>
              </a:pPr>
              <a:r>
                <a:rPr lang="en-US" sz="3300">
                  <a:solidFill>
                    <a:srgbClr val="272727"/>
                  </a:solidFill>
                  <a:latin typeface="Achiote"/>
                  <a:ea typeface="Achiote"/>
                  <a:cs typeface="Achiote"/>
                  <a:sym typeface="Achiote"/>
                </a:rPr>
                <a:t>These are from the Book of Psalms, many of which were written by King David. They are poems which were written to be sung.</a:t>
              </a:r>
            </a:p>
          </p:txBody>
        </p:sp>
      </p:grpSp>
      <p:sp>
        <p:nvSpPr>
          <p:cNvPr name="TextBox 27" id="27"/>
          <p:cNvSpPr txBox="true"/>
          <p:nvPr/>
        </p:nvSpPr>
        <p:spPr>
          <a:xfrm rot="0">
            <a:off x="14055310" y="410210"/>
            <a:ext cx="3458725" cy="1189354"/>
          </a:xfrm>
          <a:prstGeom prst="rect">
            <a:avLst/>
          </a:prstGeom>
        </p:spPr>
        <p:txBody>
          <a:bodyPr anchor="t" rtlCol="false" tIns="0" lIns="0" bIns="0" rIns="0">
            <a:spAutoFit/>
          </a:bodyPr>
          <a:lstStyle/>
          <a:p>
            <a:pPr algn="ctr">
              <a:lnSpc>
                <a:spcPts val="3220"/>
              </a:lnSpc>
            </a:pPr>
            <a:r>
              <a:rPr lang="en-US" sz="2300">
                <a:solidFill>
                  <a:srgbClr val="000000"/>
                </a:solidFill>
                <a:latin typeface="Canva Sans"/>
                <a:ea typeface="Canva Sans"/>
                <a:cs typeface="Canva Sans"/>
                <a:sym typeface="Canva Sans"/>
              </a:rPr>
              <a:t>What text from the </a:t>
            </a:r>
          </a:p>
          <a:p>
            <a:pPr algn="ctr">
              <a:lnSpc>
                <a:spcPts val="3220"/>
              </a:lnSpc>
            </a:pPr>
            <a:r>
              <a:rPr lang="en-US" sz="2300">
                <a:solidFill>
                  <a:srgbClr val="000000"/>
                </a:solidFill>
                <a:latin typeface="Canva Sans"/>
                <a:ea typeface="Canva Sans"/>
                <a:cs typeface="Canva Sans"/>
                <a:sym typeface="Canva Sans"/>
              </a:rPr>
              <a:t>Old or New Testament </a:t>
            </a:r>
          </a:p>
          <a:p>
            <a:pPr algn="ctr">
              <a:lnSpc>
                <a:spcPts val="3220"/>
              </a:lnSpc>
            </a:pPr>
            <a:r>
              <a:rPr lang="en-US" sz="2300">
                <a:solidFill>
                  <a:srgbClr val="000000"/>
                </a:solidFill>
                <a:latin typeface="Canva Sans"/>
                <a:ea typeface="Canva Sans"/>
                <a:cs typeface="Canva Sans"/>
                <a:sym typeface="Canva Sans"/>
              </a:rPr>
              <a:t>do you like best?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A275"/>
        </a:solidFill>
      </p:bgPr>
    </p:bg>
    <p:spTree>
      <p:nvGrpSpPr>
        <p:cNvPr id="1" name=""/>
        <p:cNvGrpSpPr/>
        <p:nvPr/>
      </p:nvGrpSpPr>
      <p:grpSpPr>
        <a:xfrm>
          <a:off x="0" y="0"/>
          <a:ext cx="0" cy="0"/>
          <a:chOff x="0" y="0"/>
          <a:chExt cx="0" cy="0"/>
        </a:xfrm>
      </p:grpSpPr>
      <p:sp>
        <p:nvSpPr>
          <p:cNvPr name="Freeform 2" id="2"/>
          <p:cNvSpPr/>
          <p:nvPr/>
        </p:nvSpPr>
        <p:spPr>
          <a:xfrm flipH="false" flipV="false" rot="4404125">
            <a:off x="5561785" y="-9259565"/>
            <a:ext cx="7183755" cy="17348718"/>
          </a:xfrm>
          <a:custGeom>
            <a:avLst/>
            <a:gdLst/>
            <a:ahLst/>
            <a:cxnLst/>
            <a:rect r="r" b="b" t="t" l="l"/>
            <a:pathLst>
              <a:path h="17348718" w="7183755">
                <a:moveTo>
                  <a:pt x="0" y="0"/>
                </a:moveTo>
                <a:lnTo>
                  <a:pt x="7183755" y="0"/>
                </a:lnTo>
                <a:lnTo>
                  <a:pt x="7183755" y="17348717"/>
                </a:lnTo>
                <a:lnTo>
                  <a:pt x="0" y="17348717"/>
                </a:lnTo>
                <a:lnTo>
                  <a:pt x="0" y="0"/>
                </a:lnTo>
                <a:close/>
              </a:path>
            </a:pathLst>
          </a:custGeom>
          <a:blipFill>
            <a:blip r:embed="rId3"/>
            <a:stretch>
              <a:fillRect l="-34323" t="0" r="-34323" b="0"/>
            </a:stretch>
          </a:blipFill>
        </p:spPr>
      </p:sp>
      <p:sp>
        <p:nvSpPr>
          <p:cNvPr name="TextBox 3" id="3"/>
          <p:cNvSpPr txBox="true"/>
          <p:nvPr/>
        </p:nvSpPr>
        <p:spPr>
          <a:xfrm rot="0">
            <a:off x="11076141" y="638175"/>
            <a:ext cx="6811919" cy="7232098"/>
          </a:xfrm>
          <a:prstGeom prst="rect">
            <a:avLst/>
          </a:prstGeom>
        </p:spPr>
        <p:txBody>
          <a:bodyPr anchor="t" rtlCol="false" tIns="0" lIns="0" bIns="0" rIns="0">
            <a:spAutoFit/>
          </a:bodyPr>
          <a:lstStyle/>
          <a:p>
            <a:pPr algn="ctr">
              <a:lnSpc>
                <a:spcPts val="10762"/>
              </a:lnSpc>
            </a:pPr>
            <a:r>
              <a:rPr lang="en-US" sz="6726">
                <a:solidFill>
                  <a:srgbClr val="000000"/>
                </a:solidFill>
                <a:latin typeface="Achiote"/>
                <a:ea typeface="Achiote"/>
                <a:cs typeface="Achiote"/>
                <a:sym typeface="Achiote"/>
              </a:rPr>
              <a:t>God’s word:</a:t>
            </a:r>
          </a:p>
          <a:p>
            <a:pPr algn="ctr">
              <a:lnSpc>
                <a:spcPts val="4286"/>
              </a:lnSpc>
            </a:pPr>
          </a:p>
          <a:p>
            <a:pPr algn="ctr">
              <a:lnSpc>
                <a:spcPts val="8272"/>
              </a:lnSpc>
            </a:pPr>
            <a:r>
              <a:rPr lang="en-US" sz="5170">
                <a:solidFill>
                  <a:srgbClr val="000000"/>
                </a:solidFill>
                <a:latin typeface="Achiote"/>
                <a:ea typeface="Achiote"/>
                <a:cs typeface="Achiote"/>
                <a:sym typeface="Achiote"/>
              </a:rPr>
              <a:t>Proclaimed</a:t>
            </a:r>
          </a:p>
          <a:p>
            <a:pPr algn="ctr">
              <a:lnSpc>
                <a:spcPts val="8272"/>
              </a:lnSpc>
            </a:pPr>
            <a:r>
              <a:rPr lang="en-US" sz="5170">
                <a:solidFill>
                  <a:srgbClr val="000000"/>
                </a:solidFill>
                <a:latin typeface="Achiote"/>
                <a:ea typeface="Achiote"/>
                <a:cs typeface="Achiote"/>
                <a:sym typeface="Achiote"/>
              </a:rPr>
              <a:t>Believed </a:t>
            </a:r>
          </a:p>
          <a:p>
            <a:pPr algn="ctr">
              <a:lnSpc>
                <a:spcPts val="8272"/>
              </a:lnSpc>
            </a:pPr>
            <a:r>
              <a:rPr lang="en-US" sz="5170">
                <a:solidFill>
                  <a:srgbClr val="000000"/>
                </a:solidFill>
                <a:latin typeface="Achiote"/>
                <a:ea typeface="Achiote"/>
                <a:cs typeface="Achiote"/>
                <a:sym typeface="Achiote"/>
              </a:rPr>
              <a:t>Respected </a:t>
            </a:r>
          </a:p>
          <a:p>
            <a:pPr algn="ctr">
              <a:lnSpc>
                <a:spcPts val="8272"/>
              </a:lnSpc>
            </a:pPr>
            <a:r>
              <a:rPr lang="en-US" sz="5170">
                <a:solidFill>
                  <a:srgbClr val="000000"/>
                </a:solidFill>
                <a:latin typeface="Achiote"/>
                <a:ea typeface="Achiote"/>
                <a:cs typeface="Achiote"/>
                <a:sym typeface="Achiote"/>
              </a:rPr>
              <a:t>Communicated </a:t>
            </a:r>
          </a:p>
          <a:p>
            <a:pPr algn="ctr">
              <a:lnSpc>
                <a:spcPts val="8272"/>
              </a:lnSpc>
            </a:pPr>
            <a:r>
              <a:rPr lang="en-US" sz="5170">
                <a:solidFill>
                  <a:srgbClr val="FFFFFF"/>
                </a:solidFill>
                <a:latin typeface="Achiote"/>
                <a:ea typeface="Achiote"/>
                <a:cs typeface="Achiote"/>
                <a:sym typeface="Achiote"/>
              </a:rPr>
              <a:t>Prayer and practice </a:t>
            </a:r>
          </a:p>
        </p:txBody>
      </p:sp>
      <p:grpSp>
        <p:nvGrpSpPr>
          <p:cNvPr name="Group 4" id="4"/>
          <p:cNvGrpSpPr/>
          <p:nvPr/>
        </p:nvGrpSpPr>
        <p:grpSpPr>
          <a:xfrm rot="0">
            <a:off x="0" y="391613"/>
            <a:ext cx="10770628" cy="11031700"/>
            <a:chOff x="0" y="0"/>
            <a:chExt cx="6199723" cy="6350000"/>
          </a:xfrm>
        </p:grpSpPr>
        <p:sp>
          <p:nvSpPr>
            <p:cNvPr name="Freeform 5" id="5"/>
            <p:cNvSpPr/>
            <p:nvPr/>
          </p:nvSpPr>
          <p:spPr>
            <a:xfrm flipH="false" flipV="false" rot="0">
              <a:off x="0" y="0"/>
              <a:ext cx="6199723" cy="6350000"/>
            </a:xfrm>
            <a:custGeom>
              <a:avLst/>
              <a:gdLst/>
              <a:ahLst/>
              <a:cxnLst/>
              <a:rect r="r" b="b" t="t" l="l"/>
              <a:pathLst>
                <a:path h="6350000" w="6199723">
                  <a:moveTo>
                    <a:pt x="3099862" y="0"/>
                  </a:moveTo>
                  <a:cubicBezTo>
                    <a:pt x="1350313" y="0"/>
                    <a:pt x="0" y="1144270"/>
                    <a:pt x="0" y="2917190"/>
                  </a:cubicBezTo>
                  <a:cubicBezTo>
                    <a:pt x="0" y="4175760"/>
                    <a:pt x="0" y="6350000"/>
                    <a:pt x="0" y="6350000"/>
                  </a:cubicBezTo>
                  <a:lnTo>
                    <a:pt x="3099862" y="6350000"/>
                  </a:lnTo>
                  <a:lnTo>
                    <a:pt x="6199723" y="6350000"/>
                  </a:lnTo>
                  <a:cubicBezTo>
                    <a:pt x="6199723" y="6350000"/>
                    <a:pt x="6199723" y="4175760"/>
                    <a:pt x="6199723" y="2917190"/>
                  </a:cubicBezTo>
                  <a:cubicBezTo>
                    <a:pt x="6199723" y="1144270"/>
                    <a:pt x="4849410" y="0"/>
                    <a:pt x="3099862" y="0"/>
                  </a:cubicBezTo>
                  <a:close/>
                </a:path>
              </a:pathLst>
            </a:custGeom>
            <a:blipFill>
              <a:blip r:embed="rId4"/>
              <a:stretch>
                <a:fillRect l="-42398" t="0" r="-4325" b="-10572"/>
              </a:stretch>
            </a:blipFill>
            <a:ln w="9525" cap="sq">
              <a:solidFill>
                <a:srgbClr val="FFFFFF"/>
              </a:solidFill>
              <a:prstDash val="solid"/>
              <a:miter/>
            </a:ln>
          </p:spPr>
        </p:sp>
      </p:grpSp>
      <p:sp>
        <p:nvSpPr>
          <p:cNvPr name="Freeform 6" id="6"/>
          <p:cNvSpPr/>
          <p:nvPr/>
        </p:nvSpPr>
        <p:spPr>
          <a:xfrm flipH="false" flipV="false" rot="0">
            <a:off x="0" y="0"/>
            <a:ext cx="7183755" cy="10287000"/>
          </a:xfrm>
          <a:custGeom>
            <a:avLst/>
            <a:gdLst/>
            <a:ahLst/>
            <a:cxnLst/>
            <a:rect r="r" b="b" t="t" l="l"/>
            <a:pathLst>
              <a:path h="10287000" w="7183755">
                <a:moveTo>
                  <a:pt x="0" y="0"/>
                </a:moveTo>
                <a:lnTo>
                  <a:pt x="7183755" y="0"/>
                </a:lnTo>
                <a:lnTo>
                  <a:pt x="7183755" y="10287000"/>
                </a:lnTo>
                <a:lnTo>
                  <a:pt x="0" y="10287000"/>
                </a:lnTo>
                <a:lnTo>
                  <a:pt x="0" y="0"/>
                </a:lnTo>
                <a:close/>
              </a:path>
            </a:pathLst>
          </a:custGeom>
          <a:blipFill>
            <a:blip r:embed="rId3"/>
            <a:stretch>
              <a:fillRect l="0" t="0" r="0" b="0"/>
            </a:stretch>
          </a:blipFill>
        </p:spPr>
      </p:sp>
      <p:sp>
        <p:nvSpPr>
          <p:cNvPr name="TextBox 7" id="7"/>
          <p:cNvSpPr txBox="true"/>
          <p:nvPr/>
        </p:nvSpPr>
        <p:spPr>
          <a:xfrm rot="0">
            <a:off x="0" y="9601969"/>
            <a:ext cx="16230600" cy="483235"/>
          </a:xfrm>
          <a:prstGeom prst="rect">
            <a:avLst/>
          </a:prstGeom>
        </p:spPr>
        <p:txBody>
          <a:bodyPr anchor="t" rtlCol="false" tIns="0" lIns="0" bIns="0" rIns="0">
            <a:spAutoFit/>
          </a:bodyPr>
          <a:lstStyle/>
          <a:p>
            <a:pPr algn="ctr">
              <a:lnSpc>
                <a:spcPts val="3679"/>
              </a:lnSpc>
              <a:spcBef>
                <a:spcPct val="0"/>
              </a:spcBef>
            </a:pPr>
            <a:r>
              <a:rPr lang="en-US" sz="2299">
                <a:solidFill>
                  <a:srgbClr val="FFFFFF"/>
                </a:solidFill>
                <a:latin typeface="Achiote"/>
                <a:ea typeface="Achiote"/>
                <a:cs typeface="Achiote"/>
                <a:sym typeface="Achiote"/>
              </a:rPr>
              <a:t>Image adapted from Ken Williams: Pixabay</a:t>
            </a:r>
          </a:p>
        </p:txBody>
      </p:sp>
      <p:sp>
        <p:nvSpPr>
          <p:cNvPr name="Freeform 8" id="8"/>
          <p:cNvSpPr/>
          <p:nvPr/>
        </p:nvSpPr>
        <p:spPr>
          <a:xfrm flipH="false" flipV="false" rot="0">
            <a:off x="8534517" y="391613"/>
            <a:ext cx="3866995" cy="3204772"/>
          </a:xfrm>
          <a:custGeom>
            <a:avLst/>
            <a:gdLst/>
            <a:ahLst/>
            <a:cxnLst/>
            <a:rect r="r" b="b" t="t" l="l"/>
            <a:pathLst>
              <a:path h="3204772" w="3866995">
                <a:moveTo>
                  <a:pt x="0" y="0"/>
                </a:moveTo>
                <a:lnTo>
                  <a:pt x="3866995" y="0"/>
                </a:lnTo>
                <a:lnTo>
                  <a:pt x="3866995" y="3204772"/>
                </a:lnTo>
                <a:lnTo>
                  <a:pt x="0" y="3204772"/>
                </a:lnTo>
                <a:lnTo>
                  <a:pt x="0" y="0"/>
                </a:lnTo>
                <a:close/>
              </a:path>
            </a:pathLst>
          </a:custGeom>
          <a:blipFill>
            <a:blip r:embed="rId5"/>
            <a:stretch>
              <a:fillRect l="0" t="0" r="0" b="0"/>
            </a:stretch>
          </a:blipFill>
        </p:spPr>
      </p:sp>
      <p:sp>
        <p:nvSpPr>
          <p:cNvPr name="TextBox 9" id="9"/>
          <p:cNvSpPr txBox="true"/>
          <p:nvPr/>
        </p:nvSpPr>
        <p:spPr>
          <a:xfrm rot="0">
            <a:off x="8666839" y="798872"/>
            <a:ext cx="3602350" cy="2560913"/>
          </a:xfrm>
          <a:prstGeom prst="rect">
            <a:avLst/>
          </a:prstGeom>
        </p:spPr>
        <p:txBody>
          <a:bodyPr anchor="t" rtlCol="false" tIns="0" lIns="0" bIns="0" rIns="0">
            <a:spAutoFit/>
          </a:bodyPr>
          <a:lstStyle/>
          <a:p>
            <a:pPr algn="ctr">
              <a:lnSpc>
                <a:spcPts val="4829"/>
              </a:lnSpc>
            </a:pPr>
            <a:r>
              <a:rPr lang="en-US" sz="4199" spc="5">
                <a:solidFill>
                  <a:srgbClr val="000000"/>
                </a:solidFill>
                <a:latin typeface="Adore The World"/>
                <a:ea typeface="Adore The World"/>
                <a:cs typeface="Adore The World"/>
                <a:sym typeface="Adore The World"/>
              </a:rPr>
              <a:t>How might you </a:t>
            </a:r>
          </a:p>
          <a:p>
            <a:pPr algn="ctr">
              <a:lnSpc>
                <a:spcPts val="4829"/>
              </a:lnSpc>
            </a:pPr>
            <a:r>
              <a:rPr lang="en-US" sz="4199" spc="5">
                <a:solidFill>
                  <a:srgbClr val="000000"/>
                </a:solidFill>
                <a:latin typeface="Adore The World"/>
                <a:ea typeface="Adore The World"/>
                <a:cs typeface="Adore The World"/>
                <a:sym typeface="Adore The World"/>
              </a:rPr>
              <a:t>show respect for God’s word?</a:t>
            </a:r>
          </a:p>
          <a:p>
            <a:pPr algn="ctr">
              <a:lnSpc>
                <a:spcPts val="5044"/>
              </a:lnSpc>
            </a:pPr>
          </a:p>
        </p:txBody>
      </p:sp>
      <p:grpSp>
        <p:nvGrpSpPr>
          <p:cNvPr name="Group 10" id="10"/>
          <p:cNvGrpSpPr/>
          <p:nvPr/>
        </p:nvGrpSpPr>
        <p:grpSpPr>
          <a:xfrm rot="0">
            <a:off x="12107047" y="7870273"/>
            <a:ext cx="4750106" cy="530951"/>
            <a:chOff x="0" y="0"/>
            <a:chExt cx="6333475" cy="707935"/>
          </a:xfrm>
        </p:grpSpPr>
        <p:sp>
          <p:nvSpPr>
            <p:cNvPr name="Freeform 11" id="11"/>
            <p:cNvSpPr/>
            <p:nvPr/>
          </p:nvSpPr>
          <p:spPr>
            <a:xfrm flipH="false" flipV="false" rot="0">
              <a:off x="2958430" y="0"/>
              <a:ext cx="368419" cy="563547"/>
            </a:xfrm>
            <a:custGeom>
              <a:avLst/>
              <a:gdLst/>
              <a:ahLst/>
              <a:cxnLst/>
              <a:rect r="r" b="b" t="t" l="l"/>
              <a:pathLst>
                <a:path h="563547" w="368419">
                  <a:moveTo>
                    <a:pt x="0" y="0"/>
                  </a:moveTo>
                  <a:lnTo>
                    <a:pt x="368419" y="0"/>
                  </a:lnTo>
                  <a:lnTo>
                    <a:pt x="368419" y="563547"/>
                  </a:lnTo>
                  <a:lnTo>
                    <a:pt x="0" y="5635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0" y="35653"/>
              <a:ext cx="2958430" cy="672281"/>
            </a:xfrm>
            <a:custGeom>
              <a:avLst/>
              <a:gdLst/>
              <a:ahLst/>
              <a:cxnLst/>
              <a:rect r="r" b="b" t="t" l="l"/>
              <a:pathLst>
                <a:path h="672281" w="2958430">
                  <a:moveTo>
                    <a:pt x="0" y="0"/>
                  </a:moveTo>
                  <a:lnTo>
                    <a:pt x="2958430" y="0"/>
                  </a:lnTo>
                  <a:lnTo>
                    <a:pt x="2958430" y="672282"/>
                  </a:lnTo>
                  <a:lnTo>
                    <a:pt x="0" y="672282"/>
                  </a:lnTo>
                  <a:lnTo>
                    <a:pt x="0" y="0"/>
                  </a:lnTo>
                  <a:close/>
                </a:path>
              </a:pathLst>
            </a:custGeom>
            <a:blipFill>
              <a:blip r:embed="rId8">
                <a:extLst>
                  <a:ext uri="{96DAC541-7B7A-43D3-8B79-37D633B846F1}">
                    <asvg:svgBlip xmlns:asvg="http://schemas.microsoft.com/office/drawing/2016/SVG/main" r:embed="rId9"/>
                  </a:ext>
                </a:extLst>
              </a:blip>
              <a:stretch>
                <a:fillRect l="0" t="0" r="-116421" b="0"/>
              </a:stretch>
            </a:blipFill>
          </p:spPr>
        </p:sp>
        <p:sp>
          <p:nvSpPr>
            <p:cNvPr name="Freeform 13" id="13"/>
            <p:cNvSpPr/>
            <p:nvPr/>
          </p:nvSpPr>
          <p:spPr>
            <a:xfrm flipH="true" flipV="false" rot="0">
              <a:off x="3375044" y="35653"/>
              <a:ext cx="2958430" cy="672281"/>
            </a:xfrm>
            <a:custGeom>
              <a:avLst/>
              <a:gdLst/>
              <a:ahLst/>
              <a:cxnLst/>
              <a:rect r="r" b="b" t="t" l="l"/>
              <a:pathLst>
                <a:path h="672281" w="2958430">
                  <a:moveTo>
                    <a:pt x="2958431" y="0"/>
                  </a:moveTo>
                  <a:lnTo>
                    <a:pt x="0" y="0"/>
                  </a:lnTo>
                  <a:lnTo>
                    <a:pt x="0" y="672282"/>
                  </a:lnTo>
                  <a:lnTo>
                    <a:pt x="2958431" y="672282"/>
                  </a:lnTo>
                  <a:lnTo>
                    <a:pt x="2958431" y="0"/>
                  </a:lnTo>
                  <a:close/>
                </a:path>
              </a:pathLst>
            </a:custGeom>
            <a:blipFill>
              <a:blip r:embed="rId8">
                <a:extLst>
                  <a:ext uri="{96DAC541-7B7A-43D3-8B79-37D633B846F1}">
                    <asvg:svgBlip xmlns:asvg="http://schemas.microsoft.com/office/drawing/2016/SVG/main" r:embed="rId9"/>
                  </a:ext>
                </a:extLst>
              </a:blip>
              <a:stretch>
                <a:fillRect l="0" t="0" r="-116421" b="0"/>
              </a:stretch>
            </a:blipFill>
          </p:spPr>
        </p:sp>
      </p:grpSp>
      <p:sp>
        <p:nvSpPr>
          <p:cNvPr name="Freeform 14" id="14"/>
          <p:cNvSpPr/>
          <p:nvPr/>
        </p:nvSpPr>
        <p:spPr>
          <a:xfrm flipH="false" flipV="false" rot="0">
            <a:off x="16857153" y="8375978"/>
            <a:ext cx="1267367" cy="1709226"/>
          </a:xfrm>
          <a:custGeom>
            <a:avLst/>
            <a:gdLst/>
            <a:ahLst/>
            <a:cxnLst/>
            <a:rect r="r" b="b" t="t" l="l"/>
            <a:pathLst>
              <a:path h="1709226" w="1267367">
                <a:moveTo>
                  <a:pt x="0" y="0"/>
                </a:moveTo>
                <a:lnTo>
                  <a:pt x="1267368" y="0"/>
                </a:lnTo>
                <a:lnTo>
                  <a:pt x="1267368" y="1709226"/>
                </a:lnTo>
                <a:lnTo>
                  <a:pt x="0" y="1709226"/>
                </a:lnTo>
                <a:lnTo>
                  <a:pt x="0" y="0"/>
                </a:lnTo>
                <a:close/>
              </a:path>
            </a:pathLst>
          </a:custGeom>
          <a:blipFill>
            <a:blip r:embed="rId10"/>
            <a:stretch>
              <a:fillRect l="0" t="0" r="-276085"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75D481"/>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1565861" y="2785052"/>
            <a:ext cx="7183755" cy="6482084"/>
          </a:xfrm>
          <a:custGeom>
            <a:avLst/>
            <a:gdLst/>
            <a:ahLst/>
            <a:cxnLst/>
            <a:rect r="r" b="b" t="t" l="l"/>
            <a:pathLst>
              <a:path h="6482084" w="7183755">
                <a:moveTo>
                  <a:pt x="0" y="0"/>
                </a:moveTo>
                <a:lnTo>
                  <a:pt x="7183755" y="0"/>
                </a:lnTo>
                <a:lnTo>
                  <a:pt x="7183755" y="6482083"/>
                </a:lnTo>
                <a:lnTo>
                  <a:pt x="0" y="6482083"/>
                </a:lnTo>
                <a:lnTo>
                  <a:pt x="0" y="0"/>
                </a:lnTo>
                <a:close/>
              </a:path>
            </a:pathLst>
          </a:custGeom>
          <a:blipFill>
            <a:blip r:embed="rId2"/>
            <a:stretch>
              <a:fillRect l="-39427" t="-183840" r="-39427" b="0"/>
            </a:stretch>
          </a:blipFill>
        </p:spPr>
      </p:sp>
      <p:sp>
        <p:nvSpPr>
          <p:cNvPr name="Freeform 3" id="3"/>
          <p:cNvSpPr/>
          <p:nvPr/>
        </p:nvSpPr>
        <p:spPr>
          <a:xfrm flipH="false" flipV="false" rot="-9199071">
            <a:off x="3805914" y="-3893649"/>
            <a:ext cx="14304775" cy="9876992"/>
          </a:xfrm>
          <a:custGeom>
            <a:avLst/>
            <a:gdLst/>
            <a:ahLst/>
            <a:cxnLst/>
            <a:rect r="r" b="b" t="t" l="l"/>
            <a:pathLst>
              <a:path h="9876992" w="14304775">
                <a:moveTo>
                  <a:pt x="0" y="0"/>
                </a:moveTo>
                <a:lnTo>
                  <a:pt x="14304774" y="0"/>
                </a:lnTo>
                <a:lnTo>
                  <a:pt x="14304774" y="9876992"/>
                </a:lnTo>
                <a:lnTo>
                  <a:pt x="0" y="9876992"/>
                </a:lnTo>
                <a:lnTo>
                  <a:pt x="0" y="0"/>
                </a:lnTo>
                <a:close/>
              </a:path>
            </a:pathLst>
          </a:custGeom>
          <a:blipFill>
            <a:blip r:embed="rId2"/>
            <a:stretch>
              <a:fillRect l="0" t="-53696" r="0" b="-53696"/>
            </a:stretch>
          </a:blipFill>
        </p:spPr>
      </p:sp>
      <p:sp>
        <p:nvSpPr>
          <p:cNvPr name="Freeform 4" id="4"/>
          <p:cNvSpPr/>
          <p:nvPr/>
        </p:nvSpPr>
        <p:spPr>
          <a:xfrm flipH="false" flipV="false" rot="0">
            <a:off x="5715051" y="1172951"/>
            <a:ext cx="19170655" cy="9114049"/>
          </a:xfrm>
          <a:custGeom>
            <a:avLst/>
            <a:gdLst/>
            <a:ahLst/>
            <a:cxnLst/>
            <a:rect r="r" b="b" t="t" l="l"/>
            <a:pathLst>
              <a:path h="9114049" w="19170655">
                <a:moveTo>
                  <a:pt x="0" y="0"/>
                </a:moveTo>
                <a:lnTo>
                  <a:pt x="19170655" y="0"/>
                </a:lnTo>
                <a:lnTo>
                  <a:pt x="19170655" y="9114049"/>
                </a:lnTo>
                <a:lnTo>
                  <a:pt x="0" y="91140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949394"/>
            <a:ext cx="11761241" cy="8058150"/>
          </a:xfrm>
          <a:prstGeom prst="rect">
            <a:avLst/>
          </a:prstGeom>
        </p:spPr>
        <p:txBody>
          <a:bodyPr anchor="t" rtlCol="false" tIns="0" lIns="0" bIns="0" rIns="0">
            <a:spAutoFit/>
          </a:bodyPr>
          <a:lstStyle/>
          <a:p>
            <a:pPr algn="just">
              <a:lnSpc>
                <a:spcPts val="5759"/>
              </a:lnSpc>
              <a:spcBef>
                <a:spcPct val="0"/>
              </a:spcBef>
            </a:pPr>
            <a:r>
              <a:rPr lang="en-US" sz="4800">
                <a:solidFill>
                  <a:srgbClr val="000000"/>
                </a:solidFill>
                <a:latin typeface="Achiote"/>
                <a:ea typeface="Achiote"/>
                <a:cs typeface="Achiote"/>
                <a:sym typeface="Achiote"/>
              </a:rPr>
              <a:t>“</a:t>
            </a:r>
            <a:r>
              <a:rPr lang="en-US" sz="4800">
                <a:solidFill>
                  <a:srgbClr val="000000"/>
                </a:solidFill>
                <a:latin typeface="Achiote"/>
                <a:ea typeface="Achiote"/>
                <a:cs typeface="Achiote"/>
                <a:sym typeface="Achiote"/>
              </a:rPr>
              <a:t>Ever since you were a child, you have known the holy scriptures - from these you can learn the wisdom that leads to salvation through faith in Christ Jesus. All scripture is inspired by God and useful for refuting error, for guiding people's lives and teaching them to be upright. This is how someone who is dedicated to God becomes fully equipped and ready for any good work.”</a:t>
            </a:r>
          </a:p>
          <a:p>
            <a:pPr algn="just">
              <a:lnSpc>
                <a:spcPts val="5759"/>
              </a:lnSpc>
              <a:spcBef>
                <a:spcPct val="0"/>
              </a:spcBef>
            </a:pPr>
            <a:r>
              <a:rPr lang="en-US" sz="4800">
                <a:solidFill>
                  <a:srgbClr val="000000"/>
                </a:solidFill>
                <a:latin typeface="Achiote"/>
                <a:ea typeface="Achiote"/>
                <a:cs typeface="Achiote"/>
                <a:sym typeface="Achiote"/>
              </a:rPr>
              <a:t>[II Timothy 3:15-17]</a:t>
            </a:r>
          </a:p>
          <a:p>
            <a:pPr algn="just">
              <a:lnSpc>
                <a:spcPts val="5759"/>
              </a:lnSpc>
              <a:spcBef>
                <a:spcPct val="0"/>
              </a:spcBef>
            </a:pPr>
          </a:p>
          <a:p>
            <a:pPr algn="just">
              <a:lnSpc>
                <a:spcPts val="5759"/>
              </a:lnSpc>
              <a:spcBef>
                <a:spcPct val="0"/>
              </a:spcBef>
            </a:pPr>
          </a:p>
        </p:txBody>
      </p:sp>
      <p:sp>
        <p:nvSpPr>
          <p:cNvPr name="TextBox 6" id="6"/>
          <p:cNvSpPr txBox="true"/>
          <p:nvPr/>
        </p:nvSpPr>
        <p:spPr>
          <a:xfrm rot="0">
            <a:off x="1028700" y="706226"/>
            <a:ext cx="15768388" cy="819150"/>
          </a:xfrm>
          <a:prstGeom prst="rect">
            <a:avLst/>
          </a:prstGeom>
        </p:spPr>
        <p:txBody>
          <a:bodyPr anchor="t" rtlCol="false" tIns="0" lIns="0" bIns="0" rIns="0">
            <a:spAutoFit/>
          </a:bodyPr>
          <a:lstStyle/>
          <a:p>
            <a:pPr algn="l">
              <a:lnSpc>
                <a:spcPts val="5759"/>
              </a:lnSpc>
              <a:spcBef>
                <a:spcPct val="0"/>
              </a:spcBef>
            </a:pPr>
            <a:r>
              <a:rPr lang="en-US" sz="4800">
                <a:solidFill>
                  <a:srgbClr val="000000"/>
                </a:solidFill>
                <a:latin typeface="Achiote"/>
                <a:ea typeface="Achiote"/>
                <a:cs typeface="Achiote"/>
                <a:sym typeface="Achiote"/>
              </a:rPr>
              <a:t>“Ig</a:t>
            </a:r>
            <a:r>
              <a:rPr lang="en-US" sz="4800">
                <a:solidFill>
                  <a:srgbClr val="000000"/>
                </a:solidFill>
                <a:latin typeface="Achiote"/>
                <a:ea typeface="Achiote"/>
                <a:cs typeface="Achiote"/>
                <a:sym typeface="Achiote"/>
              </a:rPr>
              <a:t>norance of the Scriptures is ignorance of Christ.” - Saint Jerome</a:t>
            </a:r>
          </a:p>
        </p:txBody>
      </p:sp>
      <p:grpSp>
        <p:nvGrpSpPr>
          <p:cNvPr name="Group 7" id="7"/>
          <p:cNvGrpSpPr/>
          <p:nvPr/>
        </p:nvGrpSpPr>
        <p:grpSpPr>
          <a:xfrm rot="0">
            <a:off x="897572" y="9064666"/>
            <a:ext cx="4950095" cy="553305"/>
            <a:chOff x="0" y="0"/>
            <a:chExt cx="6600127" cy="737740"/>
          </a:xfrm>
        </p:grpSpPr>
        <p:sp>
          <p:nvSpPr>
            <p:cNvPr name="Freeform 8" id="8"/>
            <p:cNvSpPr/>
            <p:nvPr/>
          </p:nvSpPr>
          <p:spPr>
            <a:xfrm flipH="false" flipV="false" rot="0">
              <a:off x="3082986" y="0"/>
              <a:ext cx="383930" cy="587273"/>
            </a:xfrm>
            <a:custGeom>
              <a:avLst/>
              <a:gdLst/>
              <a:ahLst/>
              <a:cxnLst/>
              <a:rect r="r" b="b" t="t" l="l"/>
              <a:pathLst>
                <a:path h="587273" w="383930">
                  <a:moveTo>
                    <a:pt x="0" y="0"/>
                  </a:moveTo>
                  <a:lnTo>
                    <a:pt x="383930" y="0"/>
                  </a:lnTo>
                  <a:lnTo>
                    <a:pt x="383930" y="587273"/>
                  </a:lnTo>
                  <a:lnTo>
                    <a:pt x="0" y="5872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0" y="37154"/>
              <a:ext cx="3082986" cy="700586"/>
            </a:xfrm>
            <a:custGeom>
              <a:avLst/>
              <a:gdLst/>
              <a:ahLst/>
              <a:cxnLst/>
              <a:rect r="r" b="b" t="t" l="l"/>
              <a:pathLst>
                <a:path h="700586" w="3082986">
                  <a:moveTo>
                    <a:pt x="0" y="0"/>
                  </a:moveTo>
                  <a:lnTo>
                    <a:pt x="3082986" y="0"/>
                  </a:lnTo>
                  <a:lnTo>
                    <a:pt x="3082986" y="700586"/>
                  </a:lnTo>
                  <a:lnTo>
                    <a:pt x="0" y="700586"/>
                  </a:lnTo>
                  <a:lnTo>
                    <a:pt x="0" y="0"/>
                  </a:lnTo>
                  <a:close/>
                </a:path>
              </a:pathLst>
            </a:custGeom>
            <a:blipFill>
              <a:blip r:embed="rId7">
                <a:extLst>
                  <a:ext uri="{96DAC541-7B7A-43D3-8B79-37D633B846F1}">
                    <asvg:svgBlip xmlns:asvg="http://schemas.microsoft.com/office/drawing/2016/SVG/main" r:embed="rId8"/>
                  </a:ext>
                </a:extLst>
              </a:blip>
              <a:stretch>
                <a:fillRect l="0" t="0" r="-116421" b="0"/>
              </a:stretch>
            </a:blipFill>
          </p:spPr>
        </p:sp>
        <p:sp>
          <p:nvSpPr>
            <p:cNvPr name="Freeform 10" id="10"/>
            <p:cNvSpPr/>
            <p:nvPr/>
          </p:nvSpPr>
          <p:spPr>
            <a:xfrm flipH="true" flipV="false" rot="0">
              <a:off x="3517141" y="37154"/>
              <a:ext cx="3082986" cy="700586"/>
            </a:xfrm>
            <a:custGeom>
              <a:avLst/>
              <a:gdLst/>
              <a:ahLst/>
              <a:cxnLst/>
              <a:rect r="r" b="b" t="t" l="l"/>
              <a:pathLst>
                <a:path h="700586" w="3082986">
                  <a:moveTo>
                    <a:pt x="3082986" y="0"/>
                  </a:moveTo>
                  <a:lnTo>
                    <a:pt x="0" y="0"/>
                  </a:lnTo>
                  <a:lnTo>
                    <a:pt x="0" y="700586"/>
                  </a:lnTo>
                  <a:lnTo>
                    <a:pt x="3082986" y="700586"/>
                  </a:lnTo>
                  <a:lnTo>
                    <a:pt x="3082986" y="0"/>
                  </a:lnTo>
                  <a:close/>
                </a:path>
              </a:pathLst>
            </a:custGeom>
            <a:blipFill>
              <a:blip r:embed="rId7">
                <a:extLst>
                  <a:ext uri="{96DAC541-7B7A-43D3-8B79-37D633B846F1}">
                    <asvg:svgBlip xmlns:asvg="http://schemas.microsoft.com/office/drawing/2016/SVG/main" r:embed="rId8"/>
                  </a:ext>
                </a:extLst>
              </a:blip>
              <a:stretch>
                <a:fillRect l="0" t="0" r="-116421" b="0"/>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97413F0328F478F03F35C1D3125CA" ma:contentTypeVersion="15" ma:contentTypeDescription="Create a new document." ma:contentTypeScope="" ma:versionID="b36917432acc32853b30242df391fffb">
  <xsd:schema xmlns:xsd="http://www.w3.org/2001/XMLSchema" xmlns:xs="http://www.w3.org/2001/XMLSchema" xmlns:p="http://schemas.microsoft.com/office/2006/metadata/properties" xmlns:ns2="632df6d2-b328-4788-a55d-68d598c46902" xmlns:ns3="96055d91-31cc-4fa3-8e0a-15bf28bfd3ed" targetNamespace="http://schemas.microsoft.com/office/2006/metadata/properties" ma:root="true" ma:fieldsID="9341ed1c5294e9487c1f38f2338a2acf" ns2:_="" ns3:_="">
    <xsd:import namespace="632df6d2-b328-4788-a55d-68d598c46902"/>
    <xsd:import namespace="96055d91-31cc-4fa3-8e0a-15bf28bfd3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2df6d2-b328-4788-a55d-68d598c469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0a0a6f2-6cda-4795-b5d1-3deae54184c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55d91-31cc-4fa3-8e0a-15bf28bfd3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16392c7-dd59-41b6-b4cf-46ad488297c0}" ma:internalName="TaxCatchAll" ma:showField="CatchAllData" ma:web="96055d91-31cc-4fa3-8e0a-15bf28bfd3e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055d91-31cc-4fa3-8e0a-15bf28bfd3ed" xsi:nil="true"/>
    <lcf76f155ced4ddcb4097134ff3c332f xmlns="632df6d2-b328-4788-a55d-68d598c469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CB23069-6186-4D85-85BF-449A4DA90436}"/>
</file>

<file path=customXml/itemProps2.xml><?xml version="1.0" encoding="utf-8"?>
<ds:datastoreItem xmlns:ds="http://schemas.openxmlformats.org/officeDocument/2006/customXml" ds:itemID="{FD05104F-2B77-4568-9970-2A6EF2D30718}"/>
</file>

<file path=customXml/itemProps3.xml><?xml version="1.0" encoding="utf-8"?>
<ds:datastoreItem xmlns:ds="http://schemas.openxmlformats.org/officeDocument/2006/customXml" ds:itemID="{6A3CEF51-E43E-48A4-BFCB-71DC11B1EB8C}"/>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Ministry of the Word Training - Session One </dc:title>
  <cp:revision>1</cp:revision>
  <dcterms:created xsi:type="dcterms:W3CDTF">2006-08-16T00:00:00Z</dcterms:created>
  <dcterms:modified xsi:type="dcterms:W3CDTF">2011-08-01T06:04:30Z</dcterms:modified>
  <dc:identifier>DAGeiptYcvg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0x0101007A997413F0328F478F03F35C1D3125CA</vt:lpwstr>
  </property>
</Properties>
</file>