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Achiote" charset="1" panose="00000500000000000000"/>
      <p:regular r:id="rId22"/>
    </p:embeddedFont>
    <p:embeddedFont>
      <p:font typeface="Open Sauce Bold" charset="1" panose="00000800000000000000"/>
      <p:regular r:id="rId23"/>
    </p:embeddedFont>
    <p:embeddedFont>
      <p:font typeface="Adore The World" charset="1" panose="000005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Slide" Target="notesSlides/notesSlide4.xml"/><Relationship Id="rId21" Type="http://schemas.openxmlformats.org/officeDocument/2006/relationships/notesSlide" Target="notesSlides/notesSlide1.xml"/><Relationship Id="rId3" Type="http://schemas.openxmlformats.org/officeDocument/2006/relationships/viewProps" Target="viewProps.xml"/><Relationship Id="rId34" Type="http://schemas.openxmlformats.org/officeDocument/2006/relationships/customXml" Target="../customXml/item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Slide" Target="notesSlides/notesSlide3.xml"/><Relationship Id="rId33" Type="http://schemas.openxmlformats.org/officeDocument/2006/relationships/notesSlide" Target="notesSlides/notesSlide10.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theme" Target="theme/theme2.xml"/><Relationship Id="rId29" Type="http://schemas.openxmlformats.org/officeDocument/2006/relationships/notesSlide" Target="notesSlides/notesSlide6.xml"/><Relationship Id="rId1" Type="http://schemas.openxmlformats.org/officeDocument/2006/relationships/slideMaster" Target="slideMasters/slideMaster1.xml"/><Relationship Id="rId11" Type="http://schemas.openxmlformats.org/officeDocument/2006/relationships/slide" Target="slides/slide6.xml"/><Relationship Id="rId24" Type="http://schemas.openxmlformats.org/officeDocument/2006/relationships/notesSlide" Target="notesSlides/notesSlide2.xml"/><Relationship Id="rId32" Type="http://schemas.openxmlformats.org/officeDocument/2006/relationships/notesSlide" Target="notesSlides/notesSlide9.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font" Target="fonts/font23.fntdata"/><Relationship Id="rId28" Type="http://schemas.openxmlformats.org/officeDocument/2006/relationships/notesSlide" Target="notesSlides/notesSlide5.xml"/><Relationship Id="rId5" Type="http://schemas.openxmlformats.org/officeDocument/2006/relationships/tableStyles" Target="tableStyles.xml"/><Relationship Id="rId36" Type="http://schemas.openxmlformats.org/officeDocument/2006/relationships/customXml" Target="../customXml/item3.xml"/><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notesSlide" Target="notesSlides/notesSlide8.xml"/><Relationship Id="rId14" Type="http://schemas.openxmlformats.org/officeDocument/2006/relationships/slide" Target="slides/slide9.xml"/><Relationship Id="rId22" Type="http://schemas.openxmlformats.org/officeDocument/2006/relationships/font" Target="fonts/font22.fntdata"/><Relationship Id="rId27" Type="http://schemas.openxmlformats.org/officeDocument/2006/relationships/font" Target="fonts/font27.fntdata"/><Relationship Id="rId30" Type="http://schemas.openxmlformats.org/officeDocument/2006/relationships/notesSlide" Target="notesSlides/notesSlide7.xml"/><Relationship Id="rId4" Type="http://schemas.openxmlformats.org/officeDocument/2006/relationships/theme" Target="theme/theme1.xml"/><Relationship Id="rId9" Type="http://schemas.openxmlformats.org/officeDocument/2006/relationships/slide" Target="slides/slide4.xml"/><Relationship Id="rId35" Type="http://schemas.openxmlformats.org/officeDocument/2006/relationships/customXml" Target="../customXml/item2.xml"/><Relationship Id="rId8" Type="http://schemas.openxmlformats.org/officeDocument/2006/relationships/slide" Target="slides/slide3.xml"/></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Leader notes for Session 1: </a:t>
            </a:r>
          </a:p>
          <a:p>
            <a:r>
              <a:rPr lang="en-US"/>
              <a:t/>
            </a:r>
          </a:p>
          <a:p>
            <a:r>
              <a:rPr lang="en-US"/>
              <a:t>Optional: A Bible/Bibles </a:t>
            </a:r>
          </a:p>
          <a:p>
            <a:r>
              <a:rPr lang="en-US"/>
              <a:t>(This session is about the word of God)</a:t>
            </a:r>
          </a:p>
          <a:p>
            <a:r>
              <a:rPr lang="en-US"/>
              <a:t/>
            </a:r>
          </a:p>
          <a:p>
            <a:r>
              <a:rPr lang="en-US"/>
              <a:t>See also: Overview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Session 1: Examples for Practice. </a:t>
            </a:r>
          </a:p>
          <a:p>
            <a:r>
              <a:rPr lang="en-US"/>
              <a:t/>
            </a:r>
          </a:p>
          <a:p>
            <a:r>
              <a:rPr lang="en-US"/>
              <a:t>Have printed for  pupils to practise reading. Explain that, although the readings come from the Bible (shown in the video on this slide), they are put into a special book used at Mass called the Lectionary. However, sometimes at school Masses the readings are printed and backed onto card as they have special readings which may not easily be found in the Lectionary.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leader: This session is about the word of God. This is what the catechism teaches:</a:t>
            </a:r>
          </a:p>
          <a:p>
            <a:r>
              <a:rPr lang="en-US"/>
              <a:t/>
            </a:r>
          </a:p>
          <a:p>
            <a:r>
              <a:rPr lang="en-US"/>
              <a:t>God is the author of Sacred Scripture.  "The divinely revealed realities, which are contained and presented in the text of Sacred Scripture,  have been written down under the inspiration of the Holy Spirit..” Still, the Christian faith is not a "religion of the book".  Christianity is the religion of the "Word" of God,  "not a written and mute word, but incarnate and living". If the Scriptures are not to remain a dead letter, Christ, the eternal Word of the living God,  must, through the Holy Spirit, "open (our) minds to understand the Scriptures.” Catechism of the Catholic Church  105, 108</a:t>
            </a:r>
          </a:p>
          <a:p>
            <a:r>
              <a:rPr lang="en-US"/>
              <a:t/>
            </a:r>
          </a:p>
          <a:p>
            <a:r>
              <a:rPr lang="en-US"/>
              <a:t>See https://northamptondiocese.org/wp-content/uploads/Year-of-the-Word-Readers-Course.pdf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Leader info: This prayer is one to say before reading the Bible, to get your heart ready for God's word. It is an ancient prayer which is attributed to St John Chrysostom. This version has been slightly amended for younger pupils. </a:t>
            </a:r>
          </a:p>
          <a:p>
            <a:r>
              <a:rPr lang="en-US"/>
              <a:t/>
            </a:r>
          </a:p>
          <a:p>
            <a:r>
              <a:rPr lang="en-US"/>
              <a:t>There are two parts to this prayer. This is the first part, the second part, as well as the whole prayer, will be shared during future sessions.</a:t>
            </a:r>
          </a:p>
          <a:p>
            <a:r>
              <a:rPr lang="en-US"/>
              <a:t/>
            </a:r>
          </a:p>
          <a:p>
            <a:r>
              <a:rPr lang="en-US"/>
              <a:t>See https://aleteia.org/2019/09/13/before-reading-the-bible-pray-this-prayer-of-st-john-chrysostom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share: The readings at Mass all come from the Bible. The first reading and psalm are from the Old Testament while the second reading, Gospel and Acclamation are from the New Testament. Although there is always a first reading, psalm, Gospel and acclamation, the second reading is usually only read on Sundays, holy days of obligation and special occasions. For the latter, it is at the discretion of the priest so it is best to agree this beforehand.</a:t>
            </a:r>
          </a:p>
          <a:p>
            <a:r>
              <a:rPr lang="en-US"/>
              <a:t/>
            </a:r>
          </a:p>
          <a:p>
            <a:r>
              <a:rPr lang="en-US"/>
              <a:t>When discussing favourite texts, those that could be discussed include: the Christmas and Easter stories, the miracles and parables of Jesus, stories about the prophets (Abraham, Joseph, Moses...) or disciples (Peter, Andrew, James, John,  Paul....). Leaders may wish to give some examples to inspire pupils, and even ask them if they can remember exact details and words.</a:t>
            </a:r>
          </a:p>
          <a:p>
            <a:r>
              <a:rPr lang="en-US"/>
              <a:t/>
            </a:r>
          </a:p>
          <a:p>
            <a:r>
              <a:rPr lang="en-US"/>
              <a:t>Note: This will be expanded upon in future sessions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share: This is based on the slide from the first session when some information was given about each of these. The slide shows a little bit more... Ask pupils what they remember. </a:t>
            </a:r>
          </a:p>
          <a:p>
            <a:r>
              <a:rPr lang="en-US"/>
              <a:t/>
            </a:r>
          </a:p>
          <a:p>
            <a:r>
              <a:rPr lang="en-US"/>
              <a:t>Each of these elements link together through a common theme, such as God feeding his people, or having faith.</a:t>
            </a:r>
          </a:p>
          <a:p>
            <a:r>
              <a:rPr lang="en-US"/>
              <a:t/>
            </a:r>
          </a:p>
          <a:p>
            <a:r>
              <a:rPr lang="en-US"/>
              <a:t>The first reading is always read at Mass while people sit and listen, reflecting on its meaning. It tells of God's relationship with his people  and their history (Creation and the Fall, the Flood, escape from Egypt, journey in the desert, the Jerusalem temple (building and rebuilding), worship of pagan gods, exile, the Roman empire... This history is written by many different people in different styles. Yet is is always God's word in human words.</a:t>
            </a:r>
          </a:p>
          <a:p>
            <a:r>
              <a:rPr lang="en-US"/>
              <a:t/>
            </a:r>
          </a:p>
          <a:p>
            <a:r>
              <a:rPr lang="en-US"/>
              <a:t>The psalms are ideally meant to be sung. If so, the minister of the word does not read at this point. The congregation is  invited to join in with the response (said or sung).</a:t>
            </a:r>
          </a:p>
          <a:p>
            <a:r>
              <a:rPr lang="en-US"/>
              <a:t/>
            </a:r>
          </a:p>
          <a:p>
            <a:r>
              <a:rPr lang="en-US"/>
              <a:t>The Old Testament readings are about God's covenant with his people and how he frees them, even when they sin. They look forward to the day when salvation will come. This comes in Jesus, the Incarnate Word of God, the Son of God. We hear about him in the second reading and the Gospels. The second reading (which is not always read), continues the theme of the first reading. It includes Pentecost and other acts of the apostles, including their letters to each other, encouraging them in their faith.</a:t>
            </a:r>
          </a:p>
          <a:p>
            <a:r>
              <a:rPr lang="en-US"/>
              <a:t/>
            </a:r>
          </a:p>
          <a:p>
            <a:r>
              <a:rPr lang="en-US"/>
              <a:t>The Gospels (from Matthew, Mark, Luke and John) are the highlight of the Liturgy of the Word as they tell us about Jesus' life using his own words and examples. He is the fulfilment of all that God has promised. Because the Gospels are so special, people show respect by standing (as they would do for a king or leader). The priest or deacon read the Gospel. The minister of word waits for everyone to stand and then reads the Gospel Acclamation (unless it is sung instead).</a:t>
            </a:r>
          </a:p>
          <a:p>
            <a:r>
              <a:rPr lang="en-US"/>
              <a:t/>
            </a:r>
          </a:p>
          <a:p>
            <a:r>
              <a:rPr lang="en-US"/>
              <a:t>At the end of the first and second readings, the minister of the word proclaims "The word of the Lord", which people respond "Thanks be to God". This is important as it states that we truly believe it is God's word and we give God thanks and praise for it. </a:t>
            </a:r>
          </a:p>
          <a:p>
            <a:r>
              <a:rPr lang="en-US"/>
              <a:t/>
            </a:r>
          </a:p>
          <a:p>
            <a:r>
              <a:rPr lang="en-US"/>
              <a:t>At the end of the Gospel, the priest or deacon states "The Gospel of the Lord" to which we respond "Praise to you, Lord Jesus Christ".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share: This is based on the slide from the first session when some information was given about each of these. The slide shows a little bit more... Ask pupils what they remember. </a:t>
            </a:r>
          </a:p>
          <a:p>
            <a:r>
              <a:rPr lang="en-US"/>
              <a:t/>
            </a:r>
          </a:p>
          <a:p>
            <a:r>
              <a:rPr lang="en-US"/>
              <a:t>Each of these elements link together through a common theme, such as God feeding his people, or having faith.</a:t>
            </a:r>
          </a:p>
          <a:p>
            <a:r>
              <a:rPr lang="en-US"/>
              <a:t/>
            </a:r>
          </a:p>
          <a:p>
            <a:r>
              <a:rPr lang="en-US"/>
              <a:t>The first reading is always read at Mass while people sit and listen, reflecting on its meaning. It tells of God's relationship with his people  and their history (Creation and the Fall, the Flood, escape from Egypt, journey in the desert, the Jerusalem temple (building and rebuilding), worship of pagan gods, exile, the Roman empire... This history is written by many different people in different styles. Yet is is always God's word in human words.</a:t>
            </a:r>
          </a:p>
          <a:p>
            <a:r>
              <a:rPr lang="en-US"/>
              <a:t/>
            </a:r>
          </a:p>
          <a:p>
            <a:r>
              <a:rPr lang="en-US"/>
              <a:t>The psalms are ideally meant to be sung. If so, the minister of the word does not read at this point. The congregation is  invited to join in with the response (said or sung).</a:t>
            </a:r>
          </a:p>
          <a:p>
            <a:r>
              <a:rPr lang="en-US"/>
              <a:t/>
            </a:r>
          </a:p>
          <a:p>
            <a:r>
              <a:rPr lang="en-US"/>
              <a:t>The Old Testament readings are about God's covenant with his people and how he frees them, even when they sin. They look forward to the day when salvation will come. This comes in Jesus, the Incarnate Word of God, the Son of God. We hear about him in the second reading and the Gospels. The second reading (which is not always read), continues the theme of the first reading. It includes Pentecost and other acts of the apostles, including their letters to each other, encouraging them in their faith.</a:t>
            </a:r>
          </a:p>
          <a:p>
            <a:r>
              <a:rPr lang="en-US"/>
              <a:t/>
            </a:r>
          </a:p>
          <a:p>
            <a:r>
              <a:rPr lang="en-US"/>
              <a:t>The Gospels (from Matthew, Mark, Luke and John) are the highlight of the Liturgy of the Word as they tell us about Jesus' life using his own words and examples. He is the fulfilment of all that God has promised. Because the Gospels are so special, people show respect by standing (as they would do for a king or leader). The priest or deacon read the Gospel. The minister of word waits for everyone to stand and then reads the Gospel Acclamation (unless it is sung instead).</a:t>
            </a:r>
          </a:p>
          <a:p>
            <a:r>
              <a:rPr lang="en-US"/>
              <a:t/>
            </a:r>
          </a:p>
          <a:p>
            <a:r>
              <a:rPr lang="en-US"/>
              <a:t>At the end of the first and second readings, the minister of the word proclaims "The word of the Lord", which people respond "Thanks be to God". This is important as it states that we truly believe it is God's word and we give God thanks and praise for it. </a:t>
            </a:r>
          </a:p>
          <a:p>
            <a:r>
              <a:rPr lang="en-US"/>
              <a:t/>
            </a:r>
          </a:p>
          <a:p>
            <a:r>
              <a:rPr lang="en-US"/>
              <a:t>At the end of the Gospel, the priest or deacon states "The Gospel of the Lord" to which we respond "Praise to you, Lord Jesus Christ".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Because the readings are God’s word, they are not just read, they are proclaimed. The reader must therefore believe what they are saying, have the utmost respect for God’s word, and do their very best at communicating God’s important message to others. This requires prayer and practice.</a:t>
            </a:r>
          </a:p>
          <a:p>
            <a:r>
              <a:rPr lang="en-US"/>
              <a:t/>
            </a:r>
          </a:p>
          <a:p>
            <a:r>
              <a:rPr lang="en-US"/>
              <a:t>Some of the ways we can show respect for God's word could be:</a:t>
            </a:r>
          </a:p>
          <a:p>
            <a:r>
              <a:rPr lang="en-US"/>
              <a:t>- Reading it carefully beforehand to understand it</a:t>
            </a:r>
          </a:p>
          <a:p>
            <a:r>
              <a:rPr lang="en-US"/>
              <a:t>- Praying to the Holy Spirit for help in understanding, proclaiming and living it</a:t>
            </a:r>
          </a:p>
          <a:p>
            <a:r>
              <a:rPr lang="en-US"/>
              <a:t>- Reading it slowly and respectfully</a:t>
            </a:r>
          </a:p>
          <a:p>
            <a:r>
              <a:rPr lang="en-US"/>
              <a:t>- Touching the lectionary with clean and respectful hands </a:t>
            </a:r>
          </a:p>
          <a:p>
            <a:r>
              <a:rPr lang="en-US"/>
              <a:t>- Bowing to the altar/tabernacle before and after reading </a:t>
            </a:r>
          </a:p>
          <a:p>
            <a:r>
              <a:rPr lang="en-US"/>
              <a:t>- Always being reverent when speaking about the Bible and God's word</a:t>
            </a:r>
          </a:p>
          <a:p>
            <a:r>
              <a:rPr lang="en-US"/>
              <a:t/>
            </a:r>
          </a:p>
          <a:p>
            <a:r>
              <a:rPr lang="en-US"/>
              <a:t>Note: This will be revised and expanded upon in future sessions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For the past 30 years almost, this little red book has conquered the world. The ACN Child‘s Bible, "God speaks to his children" has now been published in almost 51 million copies and around 190 different world languages. </a:t>
            </a:r>
          </a:p>
          <a:p>
            <a:r>
              <a:rPr lang="en-US"/>
              <a:t/>
            </a:r>
          </a:p>
          <a:p>
            <a:r>
              <a:rPr lang="en-US"/>
              <a:t>Father Werenfried, the founder of ACN, understood that children need something like a Child‘s Bible, so that the image of Christ can become a living one in their hearts. And they will also be gripped by the Old Testament stories of Noah, Abraham, Joseph, Moses and David. Yet for so many children in the Third World the Bible is something they can only dream of, for they are so poor that they cannot afford a book. And so he decided to make a gift of a Child‘s Bible to children throughout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Even today, for some of the less widely spoken languages, the ACN Child‘s Bible is still the only printed book available. </a:t>
            </a:r>
          </a:p>
          <a:p>
            <a:r>
              <a:rPr lang="en-US"/>
              <a:t> </a:t>
            </a:r>
          </a:p>
          <a:p>
            <a:r>
              <a:rPr lang="en-US"/>
              <a:t>Thanks to our generous benefactors, we have been able to give 18,000 Euros to enable 30,000 Child‘s Bibles to be printed in the Tseltal language. So thanks to your help, the children in this region can now get to know the Word of God in their own mother tongue. This is an incalculable treasure for them. Many, many thanks to all who have helped!</a:t>
            </a:r>
          </a:p>
          <a:p>
            <a:r>
              <a:rPr lang="en-US"/>
              <a:t/>
            </a:r>
          </a:p>
          <a:p>
            <a:r>
              <a:rPr lang="en-US"/>
              <a:t>Reflect: Why do you think having a church and being able to read God's word is important to these children?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png" Type="http://schemas.openxmlformats.org/officeDocument/2006/relationships/image"/><Relationship Id="rId12" Target="../media/image10.svg" Type="http://schemas.openxmlformats.org/officeDocument/2006/relationships/image"/><Relationship Id="rId13" Target="../media/image11.pn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16" Target="../media/image14.png" Type="http://schemas.openxmlformats.org/officeDocument/2006/relationships/image"/><Relationship Id="rId17" Target="../media/image15.png" Type="http://schemas.openxmlformats.org/officeDocument/2006/relationships/image"/><Relationship Id="rId18" Target="../media/image16.pn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44.png" Type="http://schemas.openxmlformats.org/officeDocument/2006/relationships/image"/><Relationship Id="rId4" Target="../media/image20.png" Type="http://schemas.openxmlformats.org/officeDocument/2006/relationships/image"/><Relationship Id="rId5" Target="../media/image8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png" Type="http://schemas.openxmlformats.org/officeDocument/2006/relationships/image"/><Relationship Id="rId11" Target="../media/image6.svg" Type="http://schemas.openxmlformats.org/officeDocument/2006/relationships/image"/><Relationship Id="rId12" Target="../media/image20.png" Type="http://schemas.openxmlformats.org/officeDocument/2006/relationships/image"/><Relationship Id="rId13" Target="../media/image85.png" Type="http://schemas.openxmlformats.org/officeDocument/2006/relationships/image"/><Relationship Id="rId14" Target="../media/image86.svg" Type="http://schemas.openxmlformats.org/officeDocument/2006/relationships/image"/><Relationship Id="rId2" Target="../notesSlides/notesSlide10.xml" Type="http://schemas.openxmlformats.org/officeDocument/2006/relationships/notesSlide"/><Relationship Id="rId3" Target="../media/image44.png" Type="http://schemas.openxmlformats.org/officeDocument/2006/relationships/image"/><Relationship Id="rId4" Target="../media/image83.png" Type="http://schemas.openxmlformats.org/officeDocument/2006/relationships/image"/><Relationship Id="rId5" Target="../media/image84.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png" Type="http://schemas.openxmlformats.org/officeDocument/2006/relationships/image"/><Relationship Id="rId11" Target="../media/image93.png" Type="http://schemas.openxmlformats.org/officeDocument/2006/relationships/image"/><Relationship Id="rId12" Target="../media/image94.svg" Type="http://schemas.openxmlformats.org/officeDocument/2006/relationships/image"/><Relationship Id="rId2" Target="../media/image87.jpeg" Type="http://schemas.openxmlformats.org/officeDocument/2006/relationships/image"/><Relationship Id="rId3" Target="../media/image88.jpeg" Type="http://schemas.openxmlformats.org/officeDocument/2006/relationships/image"/><Relationship Id="rId4" Target="../media/image89.png" Type="http://schemas.openxmlformats.org/officeDocument/2006/relationships/image"/><Relationship Id="rId5" Target="../media/image90.png" Type="http://schemas.openxmlformats.org/officeDocument/2006/relationships/image"/><Relationship Id="rId6" Target="../media/image91.png" Type="http://schemas.openxmlformats.org/officeDocument/2006/relationships/image"/><Relationship Id="rId7" Target="../media/image92.png" Type="http://schemas.openxmlformats.org/officeDocument/2006/relationships/image"/><Relationship Id="rId8" Target="../media/image75.png" Type="http://schemas.openxmlformats.org/officeDocument/2006/relationships/image"/><Relationship Id="rId9" Target="../media/image76.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5.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7.png" Type="http://schemas.openxmlformats.org/officeDocument/2006/relationships/image"/><Relationship Id="rId4" Target="../media/image18.jpe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png" Type="http://schemas.openxmlformats.org/officeDocument/2006/relationships/image"/><Relationship Id="rId11" Target="../media/image30.svg" Type="http://schemas.openxmlformats.org/officeDocument/2006/relationships/image"/><Relationship Id="rId12" Target="../media/image31.png" Type="http://schemas.openxmlformats.org/officeDocument/2006/relationships/image"/><Relationship Id="rId13" Target="../media/image32.svg" Type="http://schemas.openxmlformats.org/officeDocument/2006/relationships/image"/><Relationship Id="rId14" Target="../media/image33.png" Type="http://schemas.openxmlformats.org/officeDocument/2006/relationships/image"/><Relationship Id="rId15" Target="../media/image34.png" Type="http://schemas.openxmlformats.org/officeDocument/2006/relationships/image"/><Relationship Id="rId16" Target="../media/image35.svg" Type="http://schemas.openxmlformats.org/officeDocument/2006/relationships/image"/><Relationship Id="rId17" Target="../media/image36.png" Type="http://schemas.openxmlformats.org/officeDocument/2006/relationships/image"/><Relationship Id="rId18" Target="../media/image37.svg" Type="http://schemas.openxmlformats.org/officeDocument/2006/relationships/image"/><Relationship Id="rId19" Target="../media/image38.png" Type="http://schemas.openxmlformats.org/officeDocument/2006/relationships/image"/><Relationship Id="rId2" Target="../notesSlides/notesSlide3.xml" Type="http://schemas.openxmlformats.org/officeDocument/2006/relationships/notesSlide"/><Relationship Id="rId20" Target="../media/image39.svg" Type="http://schemas.openxmlformats.org/officeDocument/2006/relationships/image"/><Relationship Id="rId21" Target="../media/image40.png" Type="http://schemas.openxmlformats.org/officeDocument/2006/relationships/image"/><Relationship Id="rId22" Target="../media/image41.svg" Type="http://schemas.openxmlformats.org/officeDocument/2006/relationships/image"/><Relationship Id="rId23" Target="../media/image42.png" Type="http://schemas.openxmlformats.org/officeDocument/2006/relationships/image"/><Relationship Id="rId24" Target="../media/image43.svg" Type="http://schemas.openxmlformats.org/officeDocument/2006/relationships/image"/><Relationship Id="rId25" Target="../media/image20.png" Type="http://schemas.openxmlformats.org/officeDocument/2006/relationships/image"/><Relationship Id="rId3" Target="../media/image22.png" Type="http://schemas.openxmlformats.org/officeDocument/2006/relationships/image"/><Relationship Id="rId4" Target="../media/image23.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26.pn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png" Type="http://schemas.openxmlformats.org/officeDocument/2006/relationships/image"/><Relationship Id="rId11" Target="../media/image51.svg" Type="http://schemas.openxmlformats.org/officeDocument/2006/relationships/image"/><Relationship Id="rId12" Target="../media/image52.png" Type="http://schemas.openxmlformats.org/officeDocument/2006/relationships/image"/><Relationship Id="rId13" Target="../media/image53.svg" Type="http://schemas.openxmlformats.org/officeDocument/2006/relationships/image"/><Relationship Id="rId2" Target="../notesSlides/notesSlide4.xml" Type="http://schemas.openxmlformats.org/officeDocument/2006/relationships/notesSlide"/><Relationship Id="rId3" Target="../media/image44.png" Type="http://schemas.openxmlformats.org/officeDocument/2006/relationships/image"/><Relationship Id="rId4" Target="../media/image4.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47.pn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png" Type="http://schemas.openxmlformats.org/officeDocument/2006/relationships/image"/><Relationship Id="rId11" Target="../media/image61.svg" Type="http://schemas.openxmlformats.org/officeDocument/2006/relationships/image"/><Relationship Id="rId12" Target="../media/image62.png" Type="http://schemas.openxmlformats.org/officeDocument/2006/relationships/image"/><Relationship Id="rId13" Target="../media/image63.svg" Type="http://schemas.openxmlformats.org/officeDocument/2006/relationships/image"/><Relationship Id="rId14" Target="../media/image20.png" Type="http://schemas.openxmlformats.org/officeDocument/2006/relationships/image"/><Relationship Id="rId2" Target="../notesSlides/notesSlide5.xml" Type="http://schemas.openxmlformats.org/officeDocument/2006/relationships/notesSlide"/><Relationship Id="rId3" Target="../media/image54.png" Type="http://schemas.openxmlformats.org/officeDocument/2006/relationships/image"/><Relationship Id="rId4" Target="../media/image44.png" Type="http://schemas.openxmlformats.org/officeDocument/2006/relationships/image"/><Relationship Id="rId5" Target="../media/image55.png" Type="http://schemas.openxmlformats.org/officeDocument/2006/relationships/image"/><Relationship Id="rId6" Target="../media/image56.png" Type="http://schemas.openxmlformats.org/officeDocument/2006/relationships/image"/><Relationship Id="rId7" Target="../media/image57.svg" Type="http://schemas.openxmlformats.org/officeDocument/2006/relationships/image"/><Relationship Id="rId8" Target="../media/image58.png" Type="http://schemas.openxmlformats.org/officeDocument/2006/relationships/image"/><Relationship Id="rId9" Target="../media/image5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png" Type="http://schemas.openxmlformats.org/officeDocument/2006/relationships/image"/><Relationship Id="rId11" Target="../media/image52.png" Type="http://schemas.openxmlformats.org/officeDocument/2006/relationships/image"/><Relationship Id="rId12" Target="../media/image53.svg" Type="http://schemas.openxmlformats.org/officeDocument/2006/relationships/image"/><Relationship Id="rId2" Target="../notesSlides/notesSlide6.xml" Type="http://schemas.openxmlformats.org/officeDocument/2006/relationships/notesSlide"/><Relationship Id="rId3" Target="../media/image44.png" Type="http://schemas.openxmlformats.org/officeDocument/2006/relationships/image"/><Relationship Id="rId4" Target="../media/image64.png" Type="http://schemas.openxmlformats.org/officeDocument/2006/relationships/image"/><Relationship Id="rId5" Target="../media/image65.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 Id="rId8" Target="../media/image68.png" Type="http://schemas.openxmlformats.org/officeDocument/2006/relationships/image"/><Relationship Id="rId9" Target="../media/image6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2.svg" Type="http://schemas.openxmlformats.org/officeDocument/2006/relationships/image"/><Relationship Id="rId11" Target="../media/image20.png" Type="http://schemas.openxmlformats.org/officeDocument/2006/relationships/image"/><Relationship Id="rId2" Target="../notesSlides/notesSlide7.xml" Type="http://schemas.openxmlformats.org/officeDocument/2006/relationships/notesSlide"/><Relationship Id="rId3" Target="../media/image70.png" Type="http://schemas.openxmlformats.org/officeDocument/2006/relationships/image"/><Relationship Id="rId4" Target="../media/image44.pn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 Id="rId9" Target="../media/image7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73.png" Type="http://schemas.openxmlformats.org/officeDocument/2006/relationships/image"/><Relationship Id="rId4" Target="../media/image74.svg" Type="http://schemas.openxmlformats.org/officeDocument/2006/relationships/image"/><Relationship Id="rId5" Target="../media/image75.png" Type="http://schemas.openxmlformats.org/officeDocument/2006/relationships/image"/><Relationship Id="rId6" Target="../media/image76.svg" Type="http://schemas.openxmlformats.org/officeDocument/2006/relationships/image"/><Relationship Id="rId7" Target="../media/image77.png" Type="http://schemas.openxmlformats.org/officeDocument/2006/relationships/image"/><Relationship Id="rId8" Target="../media/image78.svg" Type="http://schemas.openxmlformats.org/officeDocument/2006/relationships/image"/><Relationship Id="rId9" Target="../media/image7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svg" Type="http://schemas.openxmlformats.org/officeDocument/2006/relationships/image"/><Relationship Id="rId2" Target="../notesSlides/notesSlide8.xml" Type="http://schemas.openxmlformats.org/officeDocument/2006/relationships/notesSlide"/><Relationship Id="rId3" Target="../media/image44.png" Type="http://schemas.openxmlformats.org/officeDocument/2006/relationships/image"/><Relationship Id="rId4" Target="../media/image80.jpeg" Type="http://schemas.openxmlformats.org/officeDocument/2006/relationships/image"/><Relationship Id="rId5" Target="../media/image81.png" Type="http://schemas.openxmlformats.org/officeDocument/2006/relationships/image"/><Relationship Id="rId6" Target="../media/image20.pn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 Id="rId9" Target="../media/image2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43B14B"/>
        </a:solidFill>
      </p:bgPr>
    </p:bg>
    <p:spTree>
      <p:nvGrpSpPr>
        <p:cNvPr id="1" name=""/>
        <p:cNvGrpSpPr/>
        <p:nvPr/>
      </p:nvGrpSpPr>
      <p:grpSpPr>
        <a:xfrm>
          <a:off x="0" y="0"/>
          <a:ext cx="0" cy="0"/>
          <a:chOff x="0" y="0"/>
          <a:chExt cx="0" cy="0"/>
        </a:xfrm>
      </p:grpSpPr>
      <p:sp>
        <p:nvSpPr>
          <p:cNvPr name="Freeform 2" id="2"/>
          <p:cNvSpPr/>
          <p:nvPr/>
        </p:nvSpPr>
        <p:spPr>
          <a:xfrm flipH="false" flipV="false" rot="0">
            <a:off x="8764202" y="-1915390"/>
            <a:ext cx="11189312" cy="14919083"/>
          </a:xfrm>
          <a:custGeom>
            <a:avLst/>
            <a:gdLst/>
            <a:ahLst/>
            <a:cxnLst/>
            <a:rect r="r" b="b" t="t" l="l"/>
            <a:pathLst>
              <a:path h="14919083" w="11189312">
                <a:moveTo>
                  <a:pt x="0" y="0"/>
                </a:moveTo>
                <a:lnTo>
                  <a:pt x="11189312" y="0"/>
                </a:lnTo>
                <a:lnTo>
                  <a:pt x="11189312" y="14919083"/>
                </a:lnTo>
                <a:lnTo>
                  <a:pt x="0" y="14919083"/>
                </a:lnTo>
                <a:lnTo>
                  <a:pt x="0" y="0"/>
                </a:lnTo>
                <a:close/>
              </a:path>
            </a:pathLst>
          </a:custGeom>
          <a:blipFill>
            <a:blip r:embed="rId3"/>
            <a:stretch>
              <a:fillRect l="0" t="0" r="0" b="0"/>
            </a:stretch>
          </a:blipFill>
        </p:spPr>
      </p:sp>
      <p:sp>
        <p:nvSpPr>
          <p:cNvPr name="Freeform 3" id="3"/>
          <p:cNvSpPr/>
          <p:nvPr/>
        </p:nvSpPr>
        <p:spPr>
          <a:xfrm flipH="false" flipV="false" rot="0">
            <a:off x="0" y="0"/>
            <a:ext cx="7183755" cy="10287000"/>
          </a:xfrm>
          <a:custGeom>
            <a:avLst/>
            <a:gdLst/>
            <a:ahLst/>
            <a:cxnLst/>
            <a:rect r="r" b="b" t="t" l="l"/>
            <a:pathLst>
              <a:path h="10287000" w="7183755">
                <a:moveTo>
                  <a:pt x="0" y="0"/>
                </a:moveTo>
                <a:lnTo>
                  <a:pt x="7183755" y="0"/>
                </a:lnTo>
                <a:lnTo>
                  <a:pt x="7183755" y="10287000"/>
                </a:lnTo>
                <a:lnTo>
                  <a:pt x="0" y="10287000"/>
                </a:lnTo>
                <a:lnTo>
                  <a:pt x="0" y="0"/>
                </a:lnTo>
                <a:close/>
              </a:path>
            </a:pathLst>
          </a:custGeom>
          <a:blipFill>
            <a:blip r:embed="rId4"/>
            <a:stretch>
              <a:fillRect l="0" t="0" r="0" b="0"/>
            </a:stretch>
          </a:blipFill>
        </p:spPr>
      </p:sp>
      <p:sp>
        <p:nvSpPr>
          <p:cNvPr name="Freeform 4" id="4"/>
          <p:cNvSpPr/>
          <p:nvPr/>
        </p:nvSpPr>
        <p:spPr>
          <a:xfrm flipH="false" flipV="false" rot="0">
            <a:off x="9002861" y="-1915390"/>
            <a:ext cx="11189312" cy="14919083"/>
          </a:xfrm>
          <a:custGeom>
            <a:avLst/>
            <a:gdLst/>
            <a:ahLst/>
            <a:cxnLst/>
            <a:rect r="r" b="b" t="t" l="l"/>
            <a:pathLst>
              <a:path h="14919083" w="11189312">
                <a:moveTo>
                  <a:pt x="0" y="0"/>
                </a:moveTo>
                <a:lnTo>
                  <a:pt x="11189312" y="0"/>
                </a:lnTo>
                <a:lnTo>
                  <a:pt x="11189312" y="14919083"/>
                </a:lnTo>
                <a:lnTo>
                  <a:pt x="0" y="14919083"/>
                </a:lnTo>
                <a:lnTo>
                  <a:pt x="0" y="0"/>
                </a:lnTo>
                <a:close/>
              </a:path>
            </a:pathLst>
          </a:custGeom>
          <a:blipFill>
            <a:blip r:embed="rId5"/>
            <a:stretch>
              <a:fillRect l="0" t="0" r="0" b="0"/>
            </a:stretch>
          </a:blipFill>
        </p:spPr>
      </p:sp>
      <p:sp>
        <p:nvSpPr>
          <p:cNvPr name="TextBox 5" id="5"/>
          <p:cNvSpPr txBox="true"/>
          <p:nvPr/>
        </p:nvSpPr>
        <p:spPr>
          <a:xfrm rot="0">
            <a:off x="1757985" y="650487"/>
            <a:ext cx="12600873" cy="8209185"/>
          </a:xfrm>
          <a:prstGeom prst="rect">
            <a:avLst/>
          </a:prstGeom>
        </p:spPr>
        <p:txBody>
          <a:bodyPr anchor="t" rtlCol="false" tIns="0" lIns="0" bIns="0" rIns="0">
            <a:spAutoFit/>
          </a:bodyPr>
          <a:lstStyle/>
          <a:p>
            <a:pPr algn="l">
              <a:lnSpc>
                <a:spcPts val="19739"/>
              </a:lnSpc>
            </a:pPr>
            <a:r>
              <a:rPr lang="en-US" sz="14099">
                <a:solidFill>
                  <a:srgbClr val="FFFFFF"/>
                </a:solidFill>
                <a:latin typeface="Achiote"/>
                <a:ea typeface="Achiote"/>
                <a:cs typeface="Achiote"/>
                <a:sym typeface="Achiote"/>
              </a:rPr>
              <a:t>Session 2:</a:t>
            </a:r>
          </a:p>
          <a:p>
            <a:pPr algn="l">
              <a:lnSpc>
                <a:spcPts val="12601"/>
              </a:lnSpc>
            </a:pPr>
            <a:r>
              <a:rPr lang="en-US" sz="9000">
                <a:solidFill>
                  <a:srgbClr val="FFFFFF"/>
                </a:solidFill>
                <a:latin typeface="Achiote"/>
                <a:ea typeface="Achiote"/>
                <a:cs typeface="Achiote"/>
                <a:sym typeface="Achiote"/>
              </a:rPr>
              <a:t>The Liturgy of </a:t>
            </a:r>
          </a:p>
          <a:p>
            <a:pPr algn="l">
              <a:lnSpc>
                <a:spcPts val="12601"/>
              </a:lnSpc>
            </a:pPr>
            <a:r>
              <a:rPr lang="en-US" sz="9000">
                <a:solidFill>
                  <a:srgbClr val="FFFFFF"/>
                </a:solidFill>
                <a:latin typeface="Achiote"/>
                <a:ea typeface="Achiote"/>
                <a:cs typeface="Achiote"/>
                <a:sym typeface="Achiote"/>
              </a:rPr>
              <a:t>the Word</a:t>
            </a:r>
            <a:r>
              <a:rPr lang="en-US" sz="9000">
                <a:solidFill>
                  <a:srgbClr val="000000"/>
                </a:solidFill>
                <a:latin typeface="Achiote"/>
                <a:ea typeface="Achiote"/>
                <a:cs typeface="Achiote"/>
                <a:sym typeface="Achiote"/>
              </a:rPr>
              <a:t> </a:t>
            </a:r>
          </a:p>
          <a:p>
            <a:pPr algn="l">
              <a:lnSpc>
                <a:spcPts val="18199"/>
              </a:lnSpc>
            </a:pPr>
          </a:p>
        </p:txBody>
      </p:sp>
      <p:sp>
        <p:nvSpPr>
          <p:cNvPr name="Freeform 6" id="6"/>
          <p:cNvSpPr/>
          <p:nvPr/>
        </p:nvSpPr>
        <p:spPr>
          <a:xfrm flipH="false" flipV="false" rot="0">
            <a:off x="16799181" y="498284"/>
            <a:ext cx="1267367" cy="1709226"/>
          </a:xfrm>
          <a:custGeom>
            <a:avLst/>
            <a:gdLst/>
            <a:ahLst/>
            <a:cxnLst/>
            <a:rect r="r" b="b" t="t" l="l"/>
            <a:pathLst>
              <a:path h="1709226" w="1267367">
                <a:moveTo>
                  <a:pt x="0" y="0"/>
                </a:moveTo>
                <a:lnTo>
                  <a:pt x="1267367" y="0"/>
                </a:lnTo>
                <a:lnTo>
                  <a:pt x="1267367" y="1709226"/>
                </a:lnTo>
                <a:lnTo>
                  <a:pt x="0" y="1709226"/>
                </a:lnTo>
                <a:lnTo>
                  <a:pt x="0" y="0"/>
                </a:lnTo>
                <a:close/>
              </a:path>
            </a:pathLst>
          </a:custGeom>
          <a:blipFill>
            <a:blip r:embed="rId6"/>
            <a:stretch>
              <a:fillRect l="0" t="0" r="-276085" b="0"/>
            </a:stretch>
          </a:blipFill>
        </p:spPr>
      </p:sp>
      <p:sp>
        <p:nvSpPr>
          <p:cNvPr name="Freeform 7" id="7"/>
          <p:cNvSpPr/>
          <p:nvPr/>
        </p:nvSpPr>
        <p:spPr>
          <a:xfrm flipH="false" flipV="false" rot="0">
            <a:off x="1205283" y="529247"/>
            <a:ext cx="4025646" cy="4114800"/>
          </a:xfrm>
          <a:custGeom>
            <a:avLst/>
            <a:gdLst/>
            <a:ahLst/>
            <a:cxnLst/>
            <a:rect r="r" b="b" t="t" l="l"/>
            <a:pathLst>
              <a:path h="4114800" w="4025646">
                <a:moveTo>
                  <a:pt x="0" y="0"/>
                </a:moveTo>
                <a:lnTo>
                  <a:pt x="4025646" y="0"/>
                </a:lnTo>
                <a:lnTo>
                  <a:pt x="402564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028700" y="2207510"/>
            <a:ext cx="759223" cy="758274"/>
          </a:xfrm>
          <a:custGeom>
            <a:avLst/>
            <a:gdLst/>
            <a:ahLst/>
            <a:cxnLst/>
            <a:rect r="r" b="b" t="t" l="l"/>
            <a:pathLst>
              <a:path h="758274" w="759223">
                <a:moveTo>
                  <a:pt x="0" y="0"/>
                </a:moveTo>
                <a:lnTo>
                  <a:pt x="759223" y="0"/>
                </a:lnTo>
                <a:lnTo>
                  <a:pt x="759223" y="758274"/>
                </a:lnTo>
                <a:lnTo>
                  <a:pt x="0" y="758274"/>
                </a:lnTo>
                <a:lnTo>
                  <a:pt x="0" y="0"/>
                </a:lnTo>
                <a:close/>
              </a:path>
            </a:pathLst>
          </a:custGeom>
          <a:blipFill>
            <a:blip r:embed="rId9"/>
            <a:stretch>
              <a:fillRect l="0" t="0" r="0" b="0"/>
            </a:stretch>
          </a:blipFill>
        </p:spPr>
      </p:sp>
      <p:sp>
        <p:nvSpPr>
          <p:cNvPr name="Freeform 9" id="9"/>
          <p:cNvSpPr/>
          <p:nvPr/>
        </p:nvSpPr>
        <p:spPr>
          <a:xfrm flipH="false" flipV="false" rot="0">
            <a:off x="9797109" y="-3933172"/>
            <a:ext cx="13730233" cy="18954647"/>
          </a:xfrm>
          <a:custGeom>
            <a:avLst/>
            <a:gdLst/>
            <a:ahLst/>
            <a:cxnLst/>
            <a:rect r="r" b="b" t="t" l="l"/>
            <a:pathLst>
              <a:path h="18954647" w="13730233">
                <a:moveTo>
                  <a:pt x="0" y="0"/>
                </a:moveTo>
                <a:lnTo>
                  <a:pt x="13730232" y="0"/>
                </a:lnTo>
                <a:lnTo>
                  <a:pt x="13730232" y="18954647"/>
                </a:lnTo>
                <a:lnTo>
                  <a:pt x="0" y="18954647"/>
                </a:lnTo>
                <a:lnTo>
                  <a:pt x="0" y="0"/>
                </a:lnTo>
                <a:close/>
              </a:path>
            </a:pathLst>
          </a:custGeom>
          <a:blipFill>
            <a:blip r:embed="rId10"/>
            <a:stretch>
              <a:fillRect l="-40330" t="0" r="0" b="0"/>
            </a:stretch>
          </a:blipFill>
        </p:spPr>
      </p:sp>
      <p:sp>
        <p:nvSpPr>
          <p:cNvPr name="Freeform 10" id="10"/>
          <p:cNvSpPr/>
          <p:nvPr/>
        </p:nvSpPr>
        <p:spPr>
          <a:xfrm flipH="false" flipV="false" rot="0">
            <a:off x="10174830" y="1113539"/>
            <a:ext cx="7746132" cy="7746132"/>
          </a:xfrm>
          <a:custGeom>
            <a:avLst/>
            <a:gdLst/>
            <a:ahLst/>
            <a:cxnLst/>
            <a:rect r="r" b="b" t="t" l="l"/>
            <a:pathLst>
              <a:path h="7746132" w="7746132">
                <a:moveTo>
                  <a:pt x="0" y="0"/>
                </a:moveTo>
                <a:lnTo>
                  <a:pt x="7746132" y="0"/>
                </a:lnTo>
                <a:lnTo>
                  <a:pt x="7746132" y="7746133"/>
                </a:lnTo>
                <a:lnTo>
                  <a:pt x="0" y="774613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11134725" y="1629593"/>
            <a:ext cx="6448266" cy="6563120"/>
          </a:xfrm>
          <a:custGeom>
            <a:avLst/>
            <a:gdLst/>
            <a:ahLst/>
            <a:cxnLst/>
            <a:rect r="r" b="b" t="t" l="l"/>
            <a:pathLst>
              <a:path h="6563120" w="6448266">
                <a:moveTo>
                  <a:pt x="0" y="0"/>
                </a:moveTo>
                <a:lnTo>
                  <a:pt x="6448266" y="0"/>
                </a:lnTo>
                <a:lnTo>
                  <a:pt x="6448266" y="6563120"/>
                </a:lnTo>
                <a:lnTo>
                  <a:pt x="0" y="6563120"/>
                </a:lnTo>
                <a:lnTo>
                  <a:pt x="0" y="0"/>
                </a:lnTo>
                <a:close/>
              </a:path>
            </a:pathLst>
          </a:custGeom>
          <a:blipFill>
            <a:blip r:embed="rId13"/>
            <a:stretch>
              <a:fillRect l="0" t="0" r="0" b="0"/>
            </a:stretch>
          </a:blipFill>
        </p:spPr>
      </p:sp>
      <p:sp>
        <p:nvSpPr>
          <p:cNvPr name="Freeform 12" id="12"/>
          <p:cNvSpPr/>
          <p:nvPr/>
        </p:nvSpPr>
        <p:spPr>
          <a:xfrm flipH="false" flipV="false" rot="0">
            <a:off x="-8412414" y="9314872"/>
            <a:ext cx="8412414" cy="8444079"/>
          </a:xfrm>
          <a:custGeom>
            <a:avLst/>
            <a:gdLst/>
            <a:ahLst/>
            <a:cxnLst/>
            <a:rect r="r" b="b" t="t" l="l"/>
            <a:pathLst>
              <a:path h="8444079" w="8412414">
                <a:moveTo>
                  <a:pt x="0" y="0"/>
                </a:moveTo>
                <a:lnTo>
                  <a:pt x="8412414" y="0"/>
                </a:lnTo>
                <a:lnTo>
                  <a:pt x="8412414" y="8444079"/>
                </a:lnTo>
                <a:lnTo>
                  <a:pt x="0" y="844407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3" id="13"/>
          <p:cNvSpPr/>
          <p:nvPr/>
        </p:nvSpPr>
        <p:spPr>
          <a:xfrm flipH="false" flipV="false" rot="0">
            <a:off x="-19003221" y="3103195"/>
            <a:ext cx="19003221" cy="12423356"/>
          </a:xfrm>
          <a:custGeom>
            <a:avLst/>
            <a:gdLst/>
            <a:ahLst/>
            <a:cxnLst/>
            <a:rect r="r" b="b" t="t" l="l"/>
            <a:pathLst>
              <a:path h="12423356" w="19003221">
                <a:moveTo>
                  <a:pt x="0" y="0"/>
                </a:moveTo>
                <a:lnTo>
                  <a:pt x="19003221" y="0"/>
                </a:lnTo>
                <a:lnTo>
                  <a:pt x="19003221" y="12423355"/>
                </a:lnTo>
                <a:lnTo>
                  <a:pt x="0" y="12423355"/>
                </a:lnTo>
                <a:lnTo>
                  <a:pt x="0" y="0"/>
                </a:lnTo>
                <a:close/>
              </a:path>
            </a:pathLst>
          </a:custGeom>
          <a:blipFill>
            <a:blip r:embed="rId16"/>
            <a:stretch>
              <a:fillRect l="0" t="0" r="0" b="0"/>
            </a:stretch>
          </a:blipFill>
        </p:spPr>
      </p:sp>
      <p:sp>
        <p:nvSpPr>
          <p:cNvPr name="Freeform 14" id="14"/>
          <p:cNvSpPr/>
          <p:nvPr/>
        </p:nvSpPr>
        <p:spPr>
          <a:xfrm flipH="false" flipV="false" rot="0">
            <a:off x="-5704098" y="7296950"/>
            <a:ext cx="6083710" cy="8229600"/>
          </a:xfrm>
          <a:custGeom>
            <a:avLst/>
            <a:gdLst/>
            <a:ahLst/>
            <a:cxnLst/>
            <a:rect r="r" b="b" t="t" l="l"/>
            <a:pathLst>
              <a:path h="8229600" w="6083710">
                <a:moveTo>
                  <a:pt x="0" y="0"/>
                </a:moveTo>
                <a:lnTo>
                  <a:pt x="6083709" y="0"/>
                </a:lnTo>
                <a:lnTo>
                  <a:pt x="6083709" y="8229600"/>
                </a:lnTo>
                <a:lnTo>
                  <a:pt x="0" y="8229600"/>
                </a:lnTo>
                <a:lnTo>
                  <a:pt x="0" y="0"/>
                </a:lnTo>
                <a:close/>
              </a:path>
            </a:pathLst>
          </a:custGeom>
          <a:blipFill>
            <a:blip r:embed="rId17"/>
            <a:stretch>
              <a:fillRect l="0" t="0" r="0" b="0"/>
            </a:stretch>
          </a:blipFill>
        </p:spPr>
      </p:sp>
      <p:sp>
        <p:nvSpPr>
          <p:cNvPr name="Freeform 15" id="15"/>
          <p:cNvSpPr/>
          <p:nvPr/>
        </p:nvSpPr>
        <p:spPr>
          <a:xfrm flipH="false" flipV="false" rot="0">
            <a:off x="-7674231" y="2586647"/>
            <a:ext cx="8116443" cy="8229600"/>
          </a:xfrm>
          <a:custGeom>
            <a:avLst/>
            <a:gdLst/>
            <a:ahLst/>
            <a:cxnLst/>
            <a:rect r="r" b="b" t="t" l="l"/>
            <a:pathLst>
              <a:path h="8229600" w="8116443">
                <a:moveTo>
                  <a:pt x="0" y="0"/>
                </a:moveTo>
                <a:lnTo>
                  <a:pt x="8116443" y="0"/>
                </a:lnTo>
                <a:lnTo>
                  <a:pt x="8116443" y="8229600"/>
                </a:lnTo>
                <a:lnTo>
                  <a:pt x="0" y="8229600"/>
                </a:lnTo>
                <a:lnTo>
                  <a:pt x="0" y="0"/>
                </a:lnTo>
                <a:close/>
              </a:path>
            </a:pathLst>
          </a:custGeom>
          <a:blipFill>
            <a:blip r:embed="rId18"/>
            <a:stretch>
              <a:fillRect l="0" t="0" r="0" b="0"/>
            </a:stretch>
          </a:blipFill>
        </p:spPr>
      </p:sp>
      <p:sp>
        <p:nvSpPr>
          <p:cNvPr name="TextBox 16" id="16"/>
          <p:cNvSpPr txBox="true"/>
          <p:nvPr/>
        </p:nvSpPr>
        <p:spPr>
          <a:xfrm rot="0">
            <a:off x="1835823" y="8084336"/>
            <a:ext cx="6567674" cy="1464946"/>
          </a:xfrm>
          <a:prstGeom prst="rect">
            <a:avLst/>
          </a:prstGeom>
        </p:spPr>
        <p:txBody>
          <a:bodyPr anchor="t" rtlCol="false" tIns="0" lIns="0" bIns="0" rIns="0">
            <a:spAutoFit/>
          </a:bodyPr>
          <a:lstStyle/>
          <a:p>
            <a:pPr algn="l">
              <a:lnSpc>
                <a:spcPts val="5879"/>
              </a:lnSpc>
            </a:pPr>
            <a:r>
              <a:rPr lang="en-US" sz="4199" b="true">
                <a:solidFill>
                  <a:srgbClr val="FFFFFF"/>
                </a:solidFill>
                <a:latin typeface="Open Sauce Bold"/>
                <a:ea typeface="Open Sauce Bold"/>
                <a:cs typeface="Open Sauce Bold"/>
                <a:sym typeface="Open Sauce Bold"/>
              </a:rPr>
              <a:t>Ministry of the Word training for schools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C4B6"/>
        </a:solidFill>
      </p:bgPr>
    </p:bg>
    <p:spTree>
      <p:nvGrpSpPr>
        <p:cNvPr id="1" name=""/>
        <p:cNvGrpSpPr/>
        <p:nvPr/>
      </p:nvGrpSpPr>
      <p:grpSpPr>
        <a:xfrm>
          <a:off x="0" y="0"/>
          <a:ext cx="0" cy="0"/>
          <a:chOff x="0" y="0"/>
          <a:chExt cx="0" cy="0"/>
        </a:xfrm>
      </p:grpSpPr>
      <p:sp>
        <p:nvSpPr>
          <p:cNvPr name="Freeform 2" id="2"/>
          <p:cNvSpPr/>
          <p:nvPr/>
        </p:nvSpPr>
        <p:spPr>
          <a:xfrm flipH="false" flipV="false" rot="0">
            <a:off x="-2095032" y="0"/>
            <a:ext cx="7183755" cy="10287000"/>
          </a:xfrm>
          <a:custGeom>
            <a:avLst/>
            <a:gdLst/>
            <a:ahLst/>
            <a:cxnLst/>
            <a:rect r="r" b="b" t="t" l="l"/>
            <a:pathLst>
              <a:path h="10287000" w="7183755">
                <a:moveTo>
                  <a:pt x="0" y="0"/>
                </a:moveTo>
                <a:lnTo>
                  <a:pt x="7183755" y="0"/>
                </a:lnTo>
                <a:lnTo>
                  <a:pt x="7183755"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9535877" y="1028700"/>
            <a:ext cx="8752123" cy="8016054"/>
          </a:xfrm>
          <a:custGeom>
            <a:avLst/>
            <a:gdLst/>
            <a:ahLst/>
            <a:cxnLst/>
            <a:rect r="r" b="b" t="t" l="l"/>
            <a:pathLst>
              <a:path h="8016054" w="8752123">
                <a:moveTo>
                  <a:pt x="0" y="0"/>
                </a:moveTo>
                <a:lnTo>
                  <a:pt x="8752123" y="0"/>
                </a:lnTo>
                <a:lnTo>
                  <a:pt x="8752123" y="8016054"/>
                </a:lnTo>
                <a:lnTo>
                  <a:pt x="0" y="8016054"/>
                </a:lnTo>
                <a:lnTo>
                  <a:pt x="0" y="0"/>
                </a:lnTo>
                <a:close/>
              </a:path>
            </a:pathLst>
          </a:custGeom>
          <a:blipFill>
            <a:blip r:embed="rId3"/>
            <a:stretch>
              <a:fillRect l="0" t="-6938" r="0" b="-49408"/>
            </a:stretch>
          </a:blipFill>
          <a:ln w="38100" cap="sq">
            <a:solidFill>
              <a:srgbClr val="75D481"/>
            </a:solidFill>
            <a:prstDash val="solid"/>
            <a:miter/>
          </a:ln>
        </p:spPr>
      </p:sp>
      <p:sp>
        <p:nvSpPr>
          <p:cNvPr name="Freeform 4" id="4"/>
          <p:cNvSpPr/>
          <p:nvPr/>
        </p:nvSpPr>
        <p:spPr>
          <a:xfrm flipH="false" flipV="false" rot="0">
            <a:off x="16125337" y="7888189"/>
            <a:ext cx="1715153" cy="2313130"/>
          </a:xfrm>
          <a:custGeom>
            <a:avLst/>
            <a:gdLst/>
            <a:ahLst/>
            <a:cxnLst/>
            <a:rect r="r" b="b" t="t" l="l"/>
            <a:pathLst>
              <a:path h="2313130" w="1715153">
                <a:moveTo>
                  <a:pt x="0" y="0"/>
                </a:moveTo>
                <a:lnTo>
                  <a:pt x="1715154" y="0"/>
                </a:lnTo>
                <a:lnTo>
                  <a:pt x="1715154" y="2313130"/>
                </a:lnTo>
                <a:lnTo>
                  <a:pt x="0" y="2313130"/>
                </a:lnTo>
                <a:lnTo>
                  <a:pt x="0" y="0"/>
                </a:lnTo>
                <a:close/>
              </a:path>
            </a:pathLst>
          </a:custGeom>
          <a:blipFill>
            <a:blip r:embed="rId4"/>
            <a:stretch>
              <a:fillRect l="0" t="0" r="-276085" b="0"/>
            </a:stretch>
          </a:blipFill>
        </p:spPr>
      </p:sp>
      <p:sp>
        <p:nvSpPr>
          <p:cNvPr name="Freeform 5" id="5"/>
          <p:cNvSpPr/>
          <p:nvPr/>
        </p:nvSpPr>
        <p:spPr>
          <a:xfrm flipH="false" flipV="false" rot="0">
            <a:off x="0" y="1028700"/>
            <a:ext cx="9535877" cy="8016054"/>
          </a:xfrm>
          <a:custGeom>
            <a:avLst/>
            <a:gdLst/>
            <a:ahLst/>
            <a:cxnLst/>
            <a:rect r="r" b="b" t="t" l="l"/>
            <a:pathLst>
              <a:path h="8016054" w="9535877">
                <a:moveTo>
                  <a:pt x="0" y="0"/>
                </a:moveTo>
                <a:lnTo>
                  <a:pt x="9535877" y="0"/>
                </a:lnTo>
                <a:lnTo>
                  <a:pt x="9535877" y="8016054"/>
                </a:lnTo>
                <a:lnTo>
                  <a:pt x="0" y="8016054"/>
                </a:lnTo>
                <a:lnTo>
                  <a:pt x="0" y="0"/>
                </a:lnTo>
                <a:close/>
              </a:path>
            </a:pathLst>
          </a:custGeom>
          <a:blipFill>
            <a:blip r:embed="rId5"/>
            <a:stretch>
              <a:fillRect l="-36" t="0" r="-21353" b="0"/>
            </a:stretch>
          </a:blipFill>
          <a:ln w="76200" cap="sq">
            <a:solidFill>
              <a:srgbClr val="6DAE81"/>
            </a:solidFill>
            <a:prstDash val="solid"/>
            <a:miter/>
          </a:ln>
        </p:spPr>
      </p:sp>
      <p:sp>
        <p:nvSpPr>
          <p:cNvPr name="TextBox 6" id="6"/>
          <p:cNvSpPr txBox="true"/>
          <p:nvPr/>
        </p:nvSpPr>
        <p:spPr>
          <a:xfrm rot="0">
            <a:off x="9782369" y="1026733"/>
            <a:ext cx="8076036" cy="9836402"/>
          </a:xfrm>
          <a:prstGeom prst="rect">
            <a:avLst/>
          </a:prstGeom>
        </p:spPr>
        <p:txBody>
          <a:bodyPr anchor="t" rtlCol="false" tIns="0" lIns="0" bIns="0" rIns="0">
            <a:spAutoFit/>
          </a:bodyPr>
          <a:lstStyle/>
          <a:p>
            <a:pPr algn="just">
              <a:lnSpc>
                <a:spcPts val="6859"/>
              </a:lnSpc>
            </a:pPr>
            <a:r>
              <a:rPr lang="en-US" sz="4899">
                <a:solidFill>
                  <a:srgbClr val="1B1B19"/>
                </a:solidFill>
                <a:latin typeface="Achiote"/>
                <a:ea typeface="Achiote"/>
                <a:cs typeface="Achiote"/>
                <a:sym typeface="Achiote"/>
              </a:rPr>
              <a:t>Thanks to our generous benefactors, we have been able to give 18,000 Euros to enable 30,000 Child‘s Bibles to be printed in the Tseltal language. So thanks to your help, the children in this region can now get to know the Word of God in their own mother tongue.</a:t>
            </a:r>
          </a:p>
          <a:p>
            <a:pPr algn="just">
              <a:lnSpc>
                <a:spcPts val="6580"/>
              </a:lnSpc>
            </a:pPr>
          </a:p>
          <a:p>
            <a:pPr algn="just">
              <a:lnSpc>
                <a:spcPts val="9173"/>
              </a:lnSpc>
            </a:pPr>
            <a:r>
              <a:rPr lang="en-US" sz="6552">
                <a:solidFill>
                  <a:srgbClr val="F6F5F3"/>
                </a:solidFill>
                <a:latin typeface="Achiote"/>
                <a:ea typeface="Achiote"/>
                <a:cs typeface="Achiote"/>
                <a:sym typeface="Achiote"/>
              </a:rPr>
              <a:t> </a:t>
            </a:r>
          </a:p>
        </p:txBody>
      </p:sp>
      <p:sp>
        <p:nvSpPr>
          <p:cNvPr name="TextBox 7" id="7"/>
          <p:cNvSpPr txBox="true"/>
          <p:nvPr/>
        </p:nvSpPr>
        <p:spPr>
          <a:xfrm rot="0">
            <a:off x="7946271" y="8920929"/>
            <a:ext cx="3672196" cy="1066844"/>
          </a:xfrm>
          <a:prstGeom prst="rect">
            <a:avLst/>
          </a:prstGeom>
        </p:spPr>
        <p:txBody>
          <a:bodyPr anchor="t" rtlCol="false" tIns="0" lIns="0" bIns="0" rIns="0">
            <a:spAutoFit/>
          </a:bodyPr>
          <a:lstStyle/>
          <a:p>
            <a:pPr algn="ctr">
              <a:lnSpc>
                <a:spcPts val="7439"/>
              </a:lnSpc>
              <a:spcBef>
                <a:spcPct val="0"/>
              </a:spcBef>
            </a:pPr>
            <a:r>
              <a:rPr lang="en-US" sz="6199">
                <a:solidFill>
                  <a:srgbClr val="000000"/>
                </a:solidFill>
                <a:latin typeface="Achiote"/>
                <a:ea typeface="Achiote"/>
                <a:cs typeface="Achiote"/>
                <a:sym typeface="Achiote"/>
              </a:rPr>
              <a:t>ACN: Mexico</a:t>
            </a:r>
          </a:p>
        </p:txBody>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75D481"/>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595541" y="0"/>
            <a:ext cx="20060522" cy="10287000"/>
          </a:xfrm>
          <a:custGeom>
            <a:avLst/>
            <a:gdLst/>
            <a:ahLst/>
            <a:cxnLst/>
            <a:rect r="r" b="b" t="t" l="l"/>
            <a:pathLst>
              <a:path h="10287000" w="20060522">
                <a:moveTo>
                  <a:pt x="0" y="0"/>
                </a:moveTo>
                <a:lnTo>
                  <a:pt x="20060522" y="0"/>
                </a:lnTo>
                <a:lnTo>
                  <a:pt x="20060522" y="10287000"/>
                </a:lnTo>
                <a:lnTo>
                  <a:pt x="0" y="10287000"/>
                </a:lnTo>
                <a:lnTo>
                  <a:pt x="0" y="0"/>
                </a:lnTo>
                <a:close/>
              </a:path>
            </a:pathLst>
          </a:custGeom>
          <a:blipFill>
            <a:blip r:embed="rId3"/>
            <a:stretch>
              <a:fillRect l="-4705" t="-96193" r="0" b="-96193"/>
            </a:stretch>
          </a:blipFill>
        </p:spPr>
      </p:sp>
      <p:sp>
        <p:nvSpPr>
          <p:cNvPr name="TextBox 3" id="3"/>
          <p:cNvSpPr txBox="true"/>
          <p:nvPr/>
        </p:nvSpPr>
        <p:spPr>
          <a:xfrm rot="0">
            <a:off x="1567749" y="968209"/>
            <a:ext cx="8115300" cy="2412725"/>
          </a:xfrm>
          <a:prstGeom prst="rect">
            <a:avLst/>
          </a:prstGeom>
        </p:spPr>
        <p:txBody>
          <a:bodyPr anchor="t" rtlCol="false" tIns="0" lIns="0" bIns="0" rIns="0">
            <a:spAutoFit/>
          </a:bodyPr>
          <a:lstStyle/>
          <a:p>
            <a:pPr algn="l">
              <a:lnSpc>
                <a:spcPts val="18164"/>
              </a:lnSpc>
            </a:pPr>
            <a:r>
              <a:rPr lang="en-US" sz="12109">
                <a:solidFill>
                  <a:srgbClr val="000000"/>
                </a:solidFill>
                <a:latin typeface="Achiote"/>
                <a:ea typeface="Achiote"/>
                <a:cs typeface="Achiote"/>
                <a:sym typeface="Achiote"/>
              </a:rPr>
              <a:t>Over to you...</a:t>
            </a:r>
          </a:p>
        </p:txBody>
      </p:sp>
      <p:sp>
        <p:nvSpPr>
          <p:cNvPr name="TextBox 4" id="4"/>
          <p:cNvSpPr txBox="true"/>
          <p:nvPr/>
        </p:nvSpPr>
        <p:spPr>
          <a:xfrm rot="0">
            <a:off x="1341096" y="3630095"/>
            <a:ext cx="8115300" cy="5897521"/>
          </a:xfrm>
          <a:prstGeom prst="rect">
            <a:avLst/>
          </a:prstGeom>
        </p:spPr>
        <p:txBody>
          <a:bodyPr anchor="t" rtlCol="false" tIns="0" lIns="0" bIns="0" rIns="0">
            <a:spAutoFit/>
          </a:bodyPr>
          <a:lstStyle/>
          <a:p>
            <a:pPr algn="l">
              <a:lnSpc>
                <a:spcPts val="9251"/>
              </a:lnSpc>
            </a:pPr>
            <a:r>
              <a:rPr lang="en-US" sz="5782">
                <a:solidFill>
                  <a:srgbClr val="1D1B1E"/>
                </a:solidFill>
                <a:latin typeface="Achiote"/>
                <a:ea typeface="Achiote"/>
                <a:cs typeface="Achiote"/>
                <a:sym typeface="Achiote"/>
              </a:rPr>
              <a:t>Now practise reading scripture to others. Remember the tips from last time. Try to show respect through your body language, voice and gestures.</a:t>
            </a:r>
          </a:p>
        </p:txBody>
      </p:sp>
      <p:grpSp>
        <p:nvGrpSpPr>
          <p:cNvPr name="Group 5" id="5"/>
          <p:cNvGrpSpPr/>
          <p:nvPr/>
        </p:nvGrpSpPr>
        <p:grpSpPr>
          <a:xfrm rot="0">
            <a:off x="17715187" y="9821590"/>
            <a:ext cx="345745" cy="177344"/>
            <a:chOff x="0" y="0"/>
            <a:chExt cx="836872" cy="429260"/>
          </a:xfrm>
        </p:grpSpPr>
        <p:sp>
          <p:nvSpPr>
            <p:cNvPr name="Freeform 6" id="6"/>
            <p:cNvSpPr/>
            <p:nvPr/>
          </p:nvSpPr>
          <p:spPr>
            <a:xfrm flipH="false" flipV="false" rot="0">
              <a:off x="0" y="-5080"/>
              <a:ext cx="836872" cy="434340"/>
            </a:xfrm>
            <a:custGeom>
              <a:avLst/>
              <a:gdLst/>
              <a:ahLst/>
              <a:cxnLst/>
              <a:rect r="r" b="b" t="t" l="l"/>
              <a:pathLst>
                <a:path h="434340" w="836872">
                  <a:moveTo>
                    <a:pt x="819092" y="187960"/>
                  </a:moveTo>
                  <a:lnTo>
                    <a:pt x="557472" y="11430"/>
                  </a:lnTo>
                  <a:cubicBezTo>
                    <a:pt x="539692" y="0"/>
                    <a:pt x="516831" y="3810"/>
                    <a:pt x="504131" y="21590"/>
                  </a:cubicBezTo>
                  <a:cubicBezTo>
                    <a:pt x="492702" y="39370"/>
                    <a:pt x="496512" y="62230"/>
                    <a:pt x="514292" y="74930"/>
                  </a:cubicBezTo>
                  <a:lnTo>
                    <a:pt x="673042" y="181610"/>
                  </a:lnTo>
                  <a:lnTo>
                    <a:pt x="0" y="181610"/>
                  </a:lnTo>
                  <a:lnTo>
                    <a:pt x="0" y="257810"/>
                  </a:lnTo>
                  <a:lnTo>
                    <a:pt x="673042" y="257810"/>
                  </a:lnTo>
                  <a:lnTo>
                    <a:pt x="514292" y="364490"/>
                  </a:lnTo>
                  <a:cubicBezTo>
                    <a:pt x="496512" y="375920"/>
                    <a:pt x="492702" y="400050"/>
                    <a:pt x="504132" y="417830"/>
                  </a:cubicBezTo>
                  <a:cubicBezTo>
                    <a:pt x="511752" y="429260"/>
                    <a:pt x="523182" y="434340"/>
                    <a:pt x="535882" y="434340"/>
                  </a:cubicBezTo>
                  <a:cubicBezTo>
                    <a:pt x="543502" y="434340"/>
                    <a:pt x="551122" y="431800"/>
                    <a:pt x="557472" y="427990"/>
                  </a:cubicBezTo>
                  <a:lnTo>
                    <a:pt x="820362" y="251460"/>
                  </a:lnTo>
                  <a:cubicBezTo>
                    <a:pt x="830522" y="243840"/>
                    <a:pt x="836872" y="232410"/>
                    <a:pt x="836872" y="219710"/>
                  </a:cubicBezTo>
                  <a:cubicBezTo>
                    <a:pt x="836872" y="207010"/>
                    <a:pt x="830522" y="195580"/>
                    <a:pt x="819092" y="187960"/>
                  </a:cubicBezTo>
                  <a:close/>
                </a:path>
              </a:pathLst>
            </a:custGeom>
            <a:solidFill>
              <a:srgbClr val="F6F5F3"/>
            </a:solidFill>
          </p:spPr>
        </p:sp>
      </p:grpSp>
      <p:sp>
        <p:nvSpPr>
          <p:cNvPr name="Freeform 7" id="7"/>
          <p:cNvSpPr/>
          <p:nvPr/>
        </p:nvSpPr>
        <p:spPr>
          <a:xfrm flipH="false" flipV="false" rot="0">
            <a:off x="8910179" y="2201196"/>
            <a:ext cx="6803251" cy="7709066"/>
          </a:xfrm>
          <a:custGeom>
            <a:avLst/>
            <a:gdLst/>
            <a:ahLst/>
            <a:cxnLst/>
            <a:rect r="r" b="b" t="t" l="l"/>
            <a:pathLst>
              <a:path h="7709066" w="6803251">
                <a:moveTo>
                  <a:pt x="0" y="0"/>
                </a:moveTo>
                <a:lnTo>
                  <a:pt x="6803251" y="0"/>
                </a:lnTo>
                <a:lnTo>
                  <a:pt x="6803251" y="7709066"/>
                </a:lnTo>
                <a:lnTo>
                  <a:pt x="0" y="77090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1341096" y="3380934"/>
            <a:ext cx="7273758" cy="813036"/>
            <a:chOff x="0" y="0"/>
            <a:chExt cx="9698343" cy="1084049"/>
          </a:xfrm>
        </p:grpSpPr>
        <p:sp>
          <p:nvSpPr>
            <p:cNvPr name="Freeform 9" id="9"/>
            <p:cNvSpPr/>
            <p:nvPr/>
          </p:nvSpPr>
          <p:spPr>
            <a:xfrm flipH="false" flipV="false" rot="0">
              <a:off x="4530195" y="0"/>
              <a:ext cx="564154" cy="862950"/>
            </a:xfrm>
            <a:custGeom>
              <a:avLst/>
              <a:gdLst/>
              <a:ahLst/>
              <a:cxnLst/>
              <a:rect r="r" b="b" t="t" l="l"/>
              <a:pathLst>
                <a:path h="862950" w="564154">
                  <a:moveTo>
                    <a:pt x="0" y="0"/>
                  </a:moveTo>
                  <a:lnTo>
                    <a:pt x="564153" y="0"/>
                  </a:lnTo>
                  <a:lnTo>
                    <a:pt x="564153" y="862950"/>
                  </a:lnTo>
                  <a:lnTo>
                    <a:pt x="0" y="8629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0" y="54595"/>
              <a:ext cx="4530195" cy="1029453"/>
            </a:xfrm>
            <a:custGeom>
              <a:avLst/>
              <a:gdLst/>
              <a:ahLst/>
              <a:cxnLst/>
              <a:rect r="r" b="b" t="t" l="l"/>
              <a:pathLst>
                <a:path h="1029453" w="4530195">
                  <a:moveTo>
                    <a:pt x="0" y="0"/>
                  </a:moveTo>
                  <a:lnTo>
                    <a:pt x="4530195" y="0"/>
                  </a:lnTo>
                  <a:lnTo>
                    <a:pt x="4530195" y="1029454"/>
                  </a:lnTo>
                  <a:lnTo>
                    <a:pt x="0" y="1029454"/>
                  </a:lnTo>
                  <a:lnTo>
                    <a:pt x="0" y="0"/>
                  </a:lnTo>
                  <a:close/>
                </a:path>
              </a:pathLst>
            </a:custGeom>
            <a:blipFill>
              <a:blip r:embed="rId8">
                <a:extLst>
                  <a:ext uri="{96DAC541-7B7A-43D3-8B79-37D633B846F1}">
                    <asvg:svgBlip xmlns:asvg="http://schemas.microsoft.com/office/drawing/2016/SVG/main" r:embed="rId9"/>
                  </a:ext>
                </a:extLst>
              </a:blip>
              <a:stretch>
                <a:fillRect l="0" t="0" r="-116421" b="0"/>
              </a:stretch>
            </a:blipFill>
          </p:spPr>
        </p:sp>
        <p:sp>
          <p:nvSpPr>
            <p:cNvPr name="Freeform 11" id="11"/>
            <p:cNvSpPr/>
            <p:nvPr/>
          </p:nvSpPr>
          <p:spPr>
            <a:xfrm flipH="true" flipV="false" rot="0">
              <a:off x="5168149" y="54595"/>
              <a:ext cx="4530195" cy="1029453"/>
            </a:xfrm>
            <a:custGeom>
              <a:avLst/>
              <a:gdLst/>
              <a:ahLst/>
              <a:cxnLst/>
              <a:rect r="r" b="b" t="t" l="l"/>
              <a:pathLst>
                <a:path h="1029453" w="4530195">
                  <a:moveTo>
                    <a:pt x="4530194" y="0"/>
                  </a:moveTo>
                  <a:lnTo>
                    <a:pt x="0" y="0"/>
                  </a:lnTo>
                  <a:lnTo>
                    <a:pt x="0" y="1029454"/>
                  </a:lnTo>
                  <a:lnTo>
                    <a:pt x="4530194" y="1029454"/>
                  </a:lnTo>
                  <a:lnTo>
                    <a:pt x="4530194" y="0"/>
                  </a:lnTo>
                  <a:close/>
                </a:path>
              </a:pathLst>
            </a:custGeom>
            <a:blipFill>
              <a:blip r:embed="rId8">
                <a:extLst>
                  <a:ext uri="{96DAC541-7B7A-43D3-8B79-37D633B846F1}">
                    <asvg:svgBlip xmlns:asvg="http://schemas.microsoft.com/office/drawing/2016/SVG/main" r:embed="rId9"/>
                  </a:ext>
                </a:extLst>
              </a:blip>
              <a:stretch>
                <a:fillRect l="0" t="0" r="-116421" b="0"/>
              </a:stretch>
            </a:blipFill>
          </p:spPr>
        </p:sp>
      </p:grpSp>
      <p:sp>
        <p:nvSpPr>
          <p:cNvPr name="Freeform 12" id="12"/>
          <p:cNvSpPr/>
          <p:nvPr/>
        </p:nvSpPr>
        <p:spPr>
          <a:xfrm flipH="false" flipV="false" rot="0">
            <a:off x="634485" y="407684"/>
            <a:ext cx="4025646" cy="4114800"/>
          </a:xfrm>
          <a:custGeom>
            <a:avLst/>
            <a:gdLst/>
            <a:ahLst/>
            <a:cxnLst/>
            <a:rect r="r" b="b" t="t" l="l"/>
            <a:pathLst>
              <a:path h="4114800" w="4025646">
                <a:moveTo>
                  <a:pt x="0" y="0"/>
                </a:moveTo>
                <a:lnTo>
                  <a:pt x="4025646" y="0"/>
                </a:lnTo>
                <a:lnTo>
                  <a:pt x="402564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16620692" y="174087"/>
            <a:ext cx="1267367" cy="1709226"/>
          </a:xfrm>
          <a:custGeom>
            <a:avLst/>
            <a:gdLst/>
            <a:ahLst/>
            <a:cxnLst/>
            <a:rect r="r" b="b" t="t" l="l"/>
            <a:pathLst>
              <a:path h="1709226" w="1267367">
                <a:moveTo>
                  <a:pt x="0" y="0"/>
                </a:moveTo>
                <a:lnTo>
                  <a:pt x="1267368" y="0"/>
                </a:lnTo>
                <a:lnTo>
                  <a:pt x="1267368" y="1709226"/>
                </a:lnTo>
                <a:lnTo>
                  <a:pt x="0" y="1709226"/>
                </a:lnTo>
                <a:lnTo>
                  <a:pt x="0" y="0"/>
                </a:lnTo>
                <a:close/>
              </a:path>
            </a:pathLst>
          </a:custGeom>
          <a:blipFill>
            <a:blip r:embed="rId12"/>
            <a:stretch>
              <a:fillRect l="0" t="0" r="-276085" b="0"/>
            </a:stretch>
          </a:blipFill>
        </p:spPr>
      </p:sp>
      <p:sp>
        <p:nvSpPr>
          <p:cNvPr name="Freeform 14" id="14"/>
          <p:cNvSpPr/>
          <p:nvPr/>
        </p:nvSpPr>
        <p:spPr>
          <a:xfrm flipH="false" flipV="false" rot="0">
            <a:off x="9589277" y="9587732"/>
            <a:ext cx="6090436" cy="699268"/>
          </a:xfrm>
          <a:custGeom>
            <a:avLst/>
            <a:gdLst/>
            <a:ahLst/>
            <a:cxnLst/>
            <a:rect r="r" b="b" t="t" l="l"/>
            <a:pathLst>
              <a:path h="699268" w="6090436">
                <a:moveTo>
                  <a:pt x="0" y="0"/>
                </a:moveTo>
                <a:lnTo>
                  <a:pt x="6090436" y="0"/>
                </a:lnTo>
                <a:lnTo>
                  <a:pt x="6090436" y="699268"/>
                </a:lnTo>
                <a:lnTo>
                  <a:pt x="0" y="699268"/>
                </a:lnTo>
                <a:lnTo>
                  <a:pt x="0" y="0"/>
                </a:lnTo>
                <a:close/>
              </a:path>
            </a:pathLst>
          </a:custGeom>
          <a:blipFill>
            <a:blip r:embed="rId4">
              <a:extLst>
                <a:ext uri="{96DAC541-7B7A-43D3-8B79-37D633B846F1}">
                  <asvg:svgBlip xmlns:asvg="http://schemas.microsoft.com/office/drawing/2016/SVG/main" r:embed="rId5"/>
                </a:ext>
              </a:extLst>
            </a:blip>
            <a:stretch>
              <a:fillRect l="-11703" t="-1002448" r="0" b="0"/>
            </a:stretch>
          </a:blipFill>
        </p:spPr>
      </p:sp>
      <p:sp>
        <p:nvSpPr>
          <p:cNvPr name="Freeform 15" id="15"/>
          <p:cNvSpPr/>
          <p:nvPr/>
        </p:nvSpPr>
        <p:spPr>
          <a:xfrm flipH="false" flipV="false" rot="0">
            <a:off x="10300015" y="3380934"/>
            <a:ext cx="9127476" cy="7667080"/>
          </a:xfrm>
          <a:custGeom>
            <a:avLst/>
            <a:gdLst/>
            <a:ahLst/>
            <a:cxnLst/>
            <a:rect r="r" b="b" t="t" l="l"/>
            <a:pathLst>
              <a:path h="7667080" w="9127476">
                <a:moveTo>
                  <a:pt x="0" y="0"/>
                </a:moveTo>
                <a:lnTo>
                  <a:pt x="9127476" y="0"/>
                </a:lnTo>
                <a:lnTo>
                  <a:pt x="9127476" y="7667080"/>
                </a:lnTo>
                <a:lnTo>
                  <a:pt x="0" y="766708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BA97F"/>
        </a:solidFill>
      </p:bgPr>
    </p:bg>
    <p:spTree>
      <p:nvGrpSpPr>
        <p:cNvPr id="1" name=""/>
        <p:cNvGrpSpPr/>
        <p:nvPr/>
      </p:nvGrpSpPr>
      <p:grpSpPr>
        <a:xfrm>
          <a:off x="0" y="0"/>
          <a:ext cx="0" cy="0"/>
          <a:chOff x="0" y="0"/>
          <a:chExt cx="0" cy="0"/>
        </a:xfrm>
      </p:grpSpPr>
      <p:grpSp>
        <p:nvGrpSpPr>
          <p:cNvPr name="Group 2" id="2"/>
          <p:cNvGrpSpPr/>
          <p:nvPr/>
        </p:nvGrpSpPr>
        <p:grpSpPr>
          <a:xfrm rot="0">
            <a:off x="1709580" y="632318"/>
            <a:ext cx="13279814" cy="6639907"/>
            <a:chOff x="0" y="0"/>
            <a:chExt cx="6350000" cy="3175000"/>
          </a:xfrm>
        </p:grpSpPr>
        <p:sp>
          <p:nvSpPr>
            <p:cNvPr name="Freeform 3" id="3"/>
            <p:cNvSpPr/>
            <p:nvPr/>
          </p:nvSpPr>
          <p:spPr>
            <a:xfrm flipH="false" flipV="false" rot="0">
              <a:off x="0" y="0"/>
              <a:ext cx="6350000" cy="3175000"/>
            </a:xfrm>
            <a:custGeom>
              <a:avLst/>
              <a:gdLst/>
              <a:ahLst/>
              <a:cxnLst/>
              <a:rect r="r" b="b" t="t" l="l"/>
              <a:pathLst>
                <a:path h="3175000" w="6350000">
                  <a:moveTo>
                    <a:pt x="6350000" y="3175000"/>
                  </a:moveTo>
                  <a:lnTo>
                    <a:pt x="0" y="3175000"/>
                  </a:lnTo>
                  <a:cubicBezTo>
                    <a:pt x="0" y="1421498"/>
                    <a:pt x="1421498" y="0"/>
                    <a:pt x="3175000" y="0"/>
                  </a:cubicBezTo>
                  <a:cubicBezTo>
                    <a:pt x="4928502" y="0"/>
                    <a:pt x="6350000" y="1421498"/>
                    <a:pt x="6350000" y="3175000"/>
                  </a:cubicBezTo>
                  <a:close/>
                </a:path>
              </a:pathLst>
            </a:custGeom>
            <a:blipFill>
              <a:blip r:embed="rId2"/>
              <a:stretch>
                <a:fillRect l="0" t="-91342" r="0" b="-91342"/>
              </a:stretch>
            </a:blipFill>
          </p:spPr>
        </p:sp>
      </p:grpSp>
      <p:grpSp>
        <p:nvGrpSpPr>
          <p:cNvPr name="Group 4" id="4"/>
          <p:cNvGrpSpPr/>
          <p:nvPr/>
        </p:nvGrpSpPr>
        <p:grpSpPr>
          <a:xfrm rot="0">
            <a:off x="1709580" y="691099"/>
            <a:ext cx="13279814" cy="6639907"/>
            <a:chOff x="0" y="0"/>
            <a:chExt cx="6350000" cy="3175000"/>
          </a:xfrm>
        </p:grpSpPr>
        <p:sp>
          <p:nvSpPr>
            <p:cNvPr name="Freeform 5" id="5"/>
            <p:cNvSpPr/>
            <p:nvPr/>
          </p:nvSpPr>
          <p:spPr>
            <a:xfrm flipH="false" flipV="false" rot="0">
              <a:off x="0" y="0"/>
              <a:ext cx="6350000" cy="3175000"/>
            </a:xfrm>
            <a:custGeom>
              <a:avLst/>
              <a:gdLst/>
              <a:ahLst/>
              <a:cxnLst/>
              <a:rect r="r" b="b" t="t" l="l"/>
              <a:pathLst>
                <a:path h="3175000" w="6350000">
                  <a:moveTo>
                    <a:pt x="6350000" y="3175000"/>
                  </a:moveTo>
                  <a:lnTo>
                    <a:pt x="0" y="3175000"/>
                  </a:lnTo>
                  <a:cubicBezTo>
                    <a:pt x="0" y="1421498"/>
                    <a:pt x="1421498" y="0"/>
                    <a:pt x="3175000" y="0"/>
                  </a:cubicBezTo>
                  <a:cubicBezTo>
                    <a:pt x="4928502" y="0"/>
                    <a:pt x="6350000" y="1421498"/>
                    <a:pt x="6350000" y="3175000"/>
                  </a:cubicBezTo>
                  <a:close/>
                </a:path>
              </a:pathLst>
            </a:custGeom>
            <a:blipFill>
              <a:blip r:embed="rId3">
                <a:alphaModFix amt="93000"/>
              </a:blip>
              <a:stretch>
                <a:fillRect l="0" t="-91342" r="0" b="-91342"/>
              </a:stretch>
            </a:blipFill>
          </p:spPr>
        </p:sp>
      </p:grpSp>
      <p:sp>
        <p:nvSpPr>
          <p:cNvPr name="Freeform 6" id="6"/>
          <p:cNvSpPr/>
          <p:nvPr/>
        </p:nvSpPr>
        <p:spPr>
          <a:xfrm flipH="false" flipV="false" rot="0">
            <a:off x="-934538" y="3368650"/>
            <a:ext cx="19636122" cy="8566258"/>
          </a:xfrm>
          <a:custGeom>
            <a:avLst/>
            <a:gdLst/>
            <a:ahLst/>
            <a:cxnLst/>
            <a:rect r="r" b="b" t="t" l="l"/>
            <a:pathLst>
              <a:path h="8566258" w="19636122">
                <a:moveTo>
                  <a:pt x="0" y="0"/>
                </a:moveTo>
                <a:lnTo>
                  <a:pt x="19636122" y="0"/>
                </a:lnTo>
                <a:lnTo>
                  <a:pt x="19636122" y="8566258"/>
                </a:lnTo>
                <a:lnTo>
                  <a:pt x="0" y="8566258"/>
                </a:lnTo>
                <a:lnTo>
                  <a:pt x="0" y="0"/>
                </a:lnTo>
                <a:close/>
              </a:path>
            </a:pathLst>
          </a:custGeom>
          <a:blipFill>
            <a:blip r:embed="rId4"/>
            <a:stretch>
              <a:fillRect l="0" t="0" r="0" b="0"/>
            </a:stretch>
          </a:blipFill>
        </p:spPr>
      </p:sp>
      <p:sp>
        <p:nvSpPr>
          <p:cNvPr name="Freeform 7" id="7"/>
          <p:cNvSpPr/>
          <p:nvPr/>
        </p:nvSpPr>
        <p:spPr>
          <a:xfrm flipH="false" flipV="false" rot="0">
            <a:off x="4257974" y="1661119"/>
            <a:ext cx="8522742" cy="8475419"/>
          </a:xfrm>
          <a:custGeom>
            <a:avLst/>
            <a:gdLst/>
            <a:ahLst/>
            <a:cxnLst/>
            <a:rect r="r" b="b" t="t" l="l"/>
            <a:pathLst>
              <a:path h="8475419" w="8522742">
                <a:moveTo>
                  <a:pt x="0" y="0"/>
                </a:moveTo>
                <a:lnTo>
                  <a:pt x="8522742" y="0"/>
                </a:lnTo>
                <a:lnTo>
                  <a:pt x="8522742" y="8475419"/>
                </a:lnTo>
                <a:lnTo>
                  <a:pt x="0" y="8475419"/>
                </a:lnTo>
                <a:lnTo>
                  <a:pt x="0" y="0"/>
                </a:lnTo>
                <a:close/>
              </a:path>
            </a:pathLst>
          </a:custGeom>
          <a:blipFill>
            <a:blip r:embed="rId5"/>
            <a:stretch>
              <a:fillRect l="-322" t="0" r="0" b="0"/>
            </a:stretch>
          </a:blipFill>
        </p:spPr>
      </p:sp>
      <p:grpSp>
        <p:nvGrpSpPr>
          <p:cNvPr name="Group 8" id="8"/>
          <p:cNvGrpSpPr/>
          <p:nvPr/>
        </p:nvGrpSpPr>
        <p:grpSpPr>
          <a:xfrm rot="0">
            <a:off x="9144000" y="5721896"/>
            <a:ext cx="176933" cy="17693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35B33"/>
            </a:solidFill>
          </p:spPr>
        </p:sp>
      </p:grpSp>
      <p:sp>
        <p:nvSpPr>
          <p:cNvPr name="Freeform 10" id="10"/>
          <p:cNvSpPr/>
          <p:nvPr/>
        </p:nvSpPr>
        <p:spPr>
          <a:xfrm flipH="false" flipV="false" rot="0">
            <a:off x="914363" y="1028700"/>
            <a:ext cx="5685389" cy="4114800"/>
          </a:xfrm>
          <a:custGeom>
            <a:avLst/>
            <a:gdLst/>
            <a:ahLst/>
            <a:cxnLst/>
            <a:rect r="r" b="b" t="t" l="l"/>
            <a:pathLst>
              <a:path h="4114800" w="5685389">
                <a:moveTo>
                  <a:pt x="0" y="0"/>
                </a:moveTo>
                <a:lnTo>
                  <a:pt x="5685388" y="0"/>
                </a:lnTo>
                <a:lnTo>
                  <a:pt x="5685388" y="4114800"/>
                </a:lnTo>
                <a:lnTo>
                  <a:pt x="0" y="4114800"/>
                </a:lnTo>
                <a:lnTo>
                  <a:pt x="0" y="0"/>
                </a:lnTo>
                <a:close/>
              </a:path>
            </a:pathLst>
          </a:custGeom>
          <a:blipFill>
            <a:blip r:embed="rId6"/>
            <a:stretch>
              <a:fillRect l="0" t="0" r="0" b="0"/>
            </a:stretch>
          </a:blipFill>
        </p:spPr>
      </p:sp>
      <p:sp>
        <p:nvSpPr>
          <p:cNvPr name="Freeform 11" id="11"/>
          <p:cNvSpPr/>
          <p:nvPr/>
        </p:nvSpPr>
        <p:spPr>
          <a:xfrm flipH="false" flipV="false" rot="0">
            <a:off x="11573911" y="1163160"/>
            <a:ext cx="5685389" cy="4114800"/>
          </a:xfrm>
          <a:custGeom>
            <a:avLst/>
            <a:gdLst/>
            <a:ahLst/>
            <a:cxnLst/>
            <a:rect r="r" b="b" t="t" l="l"/>
            <a:pathLst>
              <a:path h="4114800" w="5685389">
                <a:moveTo>
                  <a:pt x="0" y="0"/>
                </a:moveTo>
                <a:lnTo>
                  <a:pt x="5685389" y="0"/>
                </a:lnTo>
                <a:lnTo>
                  <a:pt x="5685389" y="4114800"/>
                </a:lnTo>
                <a:lnTo>
                  <a:pt x="0" y="4114800"/>
                </a:lnTo>
                <a:lnTo>
                  <a:pt x="0" y="0"/>
                </a:lnTo>
                <a:close/>
              </a:path>
            </a:pathLst>
          </a:custGeom>
          <a:blipFill>
            <a:blip r:embed="rId7"/>
            <a:stretch>
              <a:fillRect l="0" t="0" r="0" b="0"/>
            </a:stretch>
          </a:blipFill>
        </p:spPr>
      </p:sp>
      <p:sp>
        <p:nvSpPr>
          <p:cNvPr name="Freeform 12" id="12"/>
          <p:cNvSpPr/>
          <p:nvPr/>
        </p:nvSpPr>
        <p:spPr>
          <a:xfrm flipH="false" flipV="false" rot="0">
            <a:off x="914363" y="5143500"/>
            <a:ext cx="5685389" cy="4114800"/>
          </a:xfrm>
          <a:custGeom>
            <a:avLst/>
            <a:gdLst/>
            <a:ahLst/>
            <a:cxnLst/>
            <a:rect r="r" b="b" t="t" l="l"/>
            <a:pathLst>
              <a:path h="4114800" w="5685389">
                <a:moveTo>
                  <a:pt x="0" y="0"/>
                </a:moveTo>
                <a:lnTo>
                  <a:pt x="5685388" y="0"/>
                </a:lnTo>
                <a:lnTo>
                  <a:pt x="5685388" y="4114800"/>
                </a:lnTo>
                <a:lnTo>
                  <a:pt x="0" y="4114800"/>
                </a:lnTo>
                <a:lnTo>
                  <a:pt x="0" y="0"/>
                </a:lnTo>
                <a:close/>
              </a:path>
            </a:pathLst>
          </a:custGeom>
          <a:blipFill>
            <a:blip r:embed="rId7"/>
            <a:stretch>
              <a:fillRect l="0" t="0" r="0" b="0"/>
            </a:stretch>
          </a:blipFill>
        </p:spPr>
      </p:sp>
      <p:sp>
        <p:nvSpPr>
          <p:cNvPr name="Freeform 13" id="13"/>
          <p:cNvSpPr/>
          <p:nvPr/>
        </p:nvSpPr>
        <p:spPr>
          <a:xfrm flipH="false" flipV="false" rot="0">
            <a:off x="11573911" y="5174626"/>
            <a:ext cx="5685389" cy="4114800"/>
          </a:xfrm>
          <a:custGeom>
            <a:avLst/>
            <a:gdLst/>
            <a:ahLst/>
            <a:cxnLst/>
            <a:rect r="r" b="b" t="t" l="l"/>
            <a:pathLst>
              <a:path h="4114800" w="5685389">
                <a:moveTo>
                  <a:pt x="0" y="0"/>
                </a:moveTo>
                <a:lnTo>
                  <a:pt x="5685389" y="0"/>
                </a:lnTo>
                <a:lnTo>
                  <a:pt x="5685389" y="4114800"/>
                </a:lnTo>
                <a:lnTo>
                  <a:pt x="0" y="4114800"/>
                </a:lnTo>
                <a:lnTo>
                  <a:pt x="0" y="0"/>
                </a:lnTo>
                <a:close/>
              </a:path>
            </a:pathLst>
          </a:custGeom>
          <a:blipFill>
            <a:blip r:embed="rId7"/>
            <a:stretch>
              <a:fillRect l="0" t="0" r="0" b="0"/>
            </a:stretch>
          </a:blipFill>
        </p:spPr>
      </p:sp>
      <p:sp>
        <p:nvSpPr>
          <p:cNvPr name="Freeform 14" id="14"/>
          <p:cNvSpPr/>
          <p:nvPr/>
        </p:nvSpPr>
        <p:spPr>
          <a:xfrm flipH="false" flipV="false" rot="0">
            <a:off x="14123741" y="1911298"/>
            <a:ext cx="367254" cy="561766"/>
          </a:xfrm>
          <a:custGeom>
            <a:avLst/>
            <a:gdLst/>
            <a:ahLst/>
            <a:cxnLst/>
            <a:rect r="r" b="b" t="t" l="l"/>
            <a:pathLst>
              <a:path h="561766" w="367254">
                <a:moveTo>
                  <a:pt x="0" y="0"/>
                </a:moveTo>
                <a:lnTo>
                  <a:pt x="367255" y="0"/>
                </a:lnTo>
                <a:lnTo>
                  <a:pt x="367255" y="561765"/>
                </a:lnTo>
                <a:lnTo>
                  <a:pt x="0" y="5617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6620692" y="174087"/>
            <a:ext cx="1267367" cy="1709226"/>
          </a:xfrm>
          <a:custGeom>
            <a:avLst/>
            <a:gdLst/>
            <a:ahLst/>
            <a:cxnLst/>
            <a:rect r="r" b="b" t="t" l="l"/>
            <a:pathLst>
              <a:path h="1709226" w="1267367">
                <a:moveTo>
                  <a:pt x="0" y="0"/>
                </a:moveTo>
                <a:lnTo>
                  <a:pt x="1267368" y="0"/>
                </a:lnTo>
                <a:lnTo>
                  <a:pt x="1267368" y="1709226"/>
                </a:lnTo>
                <a:lnTo>
                  <a:pt x="0" y="1709226"/>
                </a:lnTo>
                <a:lnTo>
                  <a:pt x="0" y="0"/>
                </a:lnTo>
                <a:close/>
              </a:path>
            </a:pathLst>
          </a:custGeom>
          <a:blipFill>
            <a:blip r:embed="rId10"/>
            <a:stretch>
              <a:fillRect l="0" t="0" r="-276085" b="0"/>
            </a:stretch>
          </a:blipFill>
        </p:spPr>
      </p:sp>
      <p:sp>
        <p:nvSpPr>
          <p:cNvPr name="Freeform 16" id="16"/>
          <p:cNvSpPr/>
          <p:nvPr/>
        </p:nvSpPr>
        <p:spPr>
          <a:xfrm flipH="false" flipV="false" rot="0">
            <a:off x="-184730" y="0"/>
            <a:ext cx="2469417" cy="2706210"/>
          </a:xfrm>
          <a:custGeom>
            <a:avLst/>
            <a:gdLst/>
            <a:ahLst/>
            <a:cxnLst/>
            <a:rect r="r" b="b" t="t" l="l"/>
            <a:pathLst>
              <a:path h="2706210" w="2469417">
                <a:moveTo>
                  <a:pt x="0" y="0"/>
                </a:moveTo>
                <a:lnTo>
                  <a:pt x="2469416" y="0"/>
                </a:lnTo>
                <a:lnTo>
                  <a:pt x="2469416" y="2706210"/>
                </a:lnTo>
                <a:lnTo>
                  <a:pt x="0" y="270621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1183342" y="2676082"/>
            <a:ext cx="5147430" cy="2179321"/>
          </a:xfrm>
          <a:prstGeom prst="rect">
            <a:avLst/>
          </a:prstGeom>
        </p:spPr>
        <p:txBody>
          <a:bodyPr anchor="t" rtlCol="false" tIns="0" lIns="0" bIns="0" rIns="0">
            <a:spAutoFit/>
          </a:bodyPr>
          <a:lstStyle/>
          <a:p>
            <a:pPr algn="ctr">
              <a:lnSpc>
                <a:spcPts val="5699"/>
              </a:lnSpc>
            </a:pPr>
            <a:r>
              <a:rPr lang="en-US" sz="3799" spc="37">
                <a:solidFill>
                  <a:srgbClr val="272727"/>
                </a:solidFill>
                <a:latin typeface="Achiote"/>
                <a:ea typeface="Achiote"/>
                <a:cs typeface="Achiote"/>
                <a:sym typeface="Achiote"/>
              </a:rPr>
              <a:t>Bow reverently and in </a:t>
            </a:r>
          </a:p>
          <a:p>
            <a:pPr algn="ctr">
              <a:lnSpc>
                <a:spcPts val="5699"/>
              </a:lnSpc>
            </a:pPr>
            <a:r>
              <a:rPr lang="en-US" sz="3799" spc="37">
                <a:solidFill>
                  <a:srgbClr val="272727"/>
                </a:solidFill>
                <a:latin typeface="Achiote"/>
                <a:ea typeface="Achiote"/>
                <a:cs typeface="Achiote"/>
                <a:sym typeface="Achiote"/>
              </a:rPr>
              <a:t>time with others.</a:t>
            </a:r>
          </a:p>
          <a:p>
            <a:pPr algn="ctr">
              <a:lnSpc>
                <a:spcPts val="5699"/>
              </a:lnSpc>
            </a:pPr>
          </a:p>
        </p:txBody>
      </p:sp>
      <p:sp>
        <p:nvSpPr>
          <p:cNvPr name="TextBox 18" id="18"/>
          <p:cNvSpPr txBox="true"/>
          <p:nvPr/>
        </p:nvSpPr>
        <p:spPr>
          <a:xfrm rot="0">
            <a:off x="1183342" y="6801754"/>
            <a:ext cx="5147430" cy="2062983"/>
          </a:xfrm>
          <a:prstGeom prst="rect">
            <a:avLst/>
          </a:prstGeom>
        </p:spPr>
        <p:txBody>
          <a:bodyPr anchor="t" rtlCol="false" tIns="0" lIns="0" bIns="0" rIns="0">
            <a:spAutoFit/>
          </a:bodyPr>
          <a:lstStyle/>
          <a:p>
            <a:pPr algn="ctr">
              <a:lnSpc>
                <a:spcPts val="5399"/>
              </a:lnSpc>
            </a:pPr>
            <a:r>
              <a:rPr lang="en-US" sz="3599" spc="35">
                <a:solidFill>
                  <a:srgbClr val="272727"/>
                </a:solidFill>
                <a:latin typeface="Achiote"/>
                <a:ea typeface="Achiote"/>
                <a:cs typeface="Achiote"/>
                <a:sym typeface="Achiote"/>
              </a:rPr>
              <a:t>Keep feet/legs together, standing still. Try not to fidget!</a:t>
            </a:r>
          </a:p>
        </p:txBody>
      </p:sp>
      <p:sp>
        <p:nvSpPr>
          <p:cNvPr name="TextBox 19" id="19"/>
          <p:cNvSpPr txBox="true"/>
          <p:nvPr/>
        </p:nvSpPr>
        <p:spPr>
          <a:xfrm rot="0">
            <a:off x="11840755" y="2641813"/>
            <a:ext cx="5147740" cy="2125914"/>
          </a:xfrm>
          <a:prstGeom prst="rect">
            <a:avLst/>
          </a:prstGeom>
        </p:spPr>
        <p:txBody>
          <a:bodyPr anchor="t" rtlCol="false" tIns="0" lIns="0" bIns="0" rIns="0">
            <a:spAutoFit/>
          </a:bodyPr>
          <a:lstStyle/>
          <a:p>
            <a:pPr algn="ctr">
              <a:lnSpc>
                <a:spcPts val="5549"/>
              </a:lnSpc>
            </a:pPr>
            <a:r>
              <a:rPr lang="en-US" sz="3699" spc="36">
                <a:solidFill>
                  <a:srgbClr val="1D1B1E"/>
                </a:solidFill>
                <a:latin typeface="Achiote"/>
                <a:ea typeface="Achiote"/>
                <a:cs typeface="Achiote"/>
                <a:sym typeface="Achiote"/>
              </a:rPr>
              <a:t>Hold the reading/paper carefully in front of you, with arms still.</a:t>
            </a:r>
          </a:p>
        </p:txBody>
      </p:sp>
      <p:sp>
        <p:nvSpPr>
          <p:cNvPr name="TextBox 20" id="20"/>
          <p:cNvSpPr txBox="true"/>
          <p:nvPr/>
        </p:nvSpPr>
        <p:spPr>
          <a:xfrm rot="0">
            <a:off x="11735479" y="6839854"/>
            <a:ext cx="5143779" cy="2122170"/>
          </a:xfrm>
          <a:prstGeom prst="rect">
            <a:avLst/>
          </a:prstGeom>
        </p:spPr>
        <p:txBody>
          <a:bodyPr anchor="t" rtlCol="false" tIns="0" lIns="0" bIns="0" rIns="0">
            <a:spAutoFit/>
          </a:bodyPr>
          <a:lstStyle/>
          <a:p>
            <a:pPr algn="ctr">
              <a:lnSpc>
                <a:spcPts val="4199"/>
              </a:lnSpc>
            </a:pPr>
            <a:r>
              <a:rPr lang="en-US" sz="2799" spc="27">
                <a:solidFill>
                  <a:srgbClr val="272727"/>
                </a:solidFill>
                <a:latin typeface="Achiote"/>
                <a:ea typeface="Achiote"/>
                <a:cs typeface="Achiote"/>
                <a:sym typeface="Achiote"/>
              </a:rPr>
              <a:t>Speak slowly and clearly. Think about the meaning of the words you are saying and the fact that you are proclaining the Word of God.</a:t>
            </a:r>
          </a:p>
        </p:txBody>
      </p:sp>
      <p:sp>
        <p:nvSpPr>
          <p:cNvPr name="Freeform 21" id="21"/>
          <p:cNvSpPr/>
          <p:nvPr/>
        </p:nvSpPr>
        <p:spPr>
          <a:xfrm flipH="false" flipV="false" rot="0">
            <a:off x="15831175" y="4457257"/>
            <a:ext cx="2469417" cy="2706210"/>
          </a:xfrm>
          <a:custGeom>
            <a:avLst/>
            <a:gdLst/>
            <a:ahLst/>
            <a:cxnLst/>
            <a:rect r="r" b="b" t="t" l="l"/>
            <a:pathLst>
              <a:path h="2706210" w="2469417">
                <a:moveTo>
                  <a:pt x="0" y="0"/>
                </a:moveTo>
                <a:lnTo>
                  <a:pt x="2469417" y="0"/>
                </a:lnTo>
                <a:lnTo>
                  <a:pt x="2469417" y="2706210"/>
                </a:lnTo>
                <a:lnTo>
                  <a:pt x="0" y="270621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2668334"/>
            <a:ext cx="16230600" cy="4950333"/>
          </a:xfrm>
          <a:custGeom>
            <a:avLst/>
            <a:gdLst/>
            <a:ahLst/>
            <a:cxnLst/>
            <a:rect r="r" b="b" t="t" l="l"/>
            <a:pathLst>
              <a:path h="4950333" w="16230600">
                <a:moveTo>
                  <a:pt x="0" y="0"/>
                </a:moveTo>
                <a:lnTo>
                  <a:pt x="16230600" y="0"/>
                </a:lnTo>
                <a:lnTo>
                  <a:pt x="16230600" y="4950332"/>
                </a:lnTo>
                <a:lnTo>
                  <a:pt x="0" y="4950332"/>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A275"/>
        </a:solidFill>
      </p:bgPr>
    </p:bg>
    <p:spTree>
      <p:nvGrpSpPr>
        <p:cNvPr id="1" name=""/>
        <p:cNvGrpSpPr/>
        <p:nvPr/>
      </p:nvGrpSpPr>
      <p:grpSpPr>
        <a:xfrm>
          <a:off x="0" y="0"/>
          <a:ext cx="0" cy="0"/>
          <a:chOff x="0" y="0"/>
          <a:chExt cx="0" cy="0"/>
        </a:xfrm>
      </p:grpSpPr>
      <p:sp>
        <p:nvSpPr>
          <p:cNvPr name="Freeform 2" id="2"/>
          <p:cNvSpPr/>
          <p:nvPr/>
        </p:nvSpPr>
        <p:spPr>
          <a:xfrm flipH="false" flipV="false" rot="0">
            <a:off x="3237317" y="0"/>
            <a:ext cx="13844187" cy="10287000"/>
          </a:xfrm>
          <a:custGeom>
            <a:avLst/>
            <a:gdLst/>
            <a:ahLst/>
            <a:cxnLst/>
            <a:rect r="r" b="b" t="t" l="l"/>
            <a:pathLst>
              <a:path h="10287000" w="13844187">
                <a:moveTo>
                  <a:pt x="0" y="0"/>
                </a:moveTo>
                <a:lnTo>
                  <a:pt x="13844186" y="0"/>
                </a:lnTo>
                <a:lnTo>
                  <a:pt x="13844186" y="10287000"/>
                </a:lnTo>
                <a:lnTo>
                  <a:pt x="0" y="10287000"/>
                </a:lnTo>
                <a:lnTo>
                  <a:pt x="0" y="0"/>
                </a:lnTo>
                <a:close/>
              </a:path>
            </a:pathLst>
          </a:custGeom>
          <a:blipFill>
            <a:blip r:embed="rId3"/>
            <a:stretch>
              <a:fillRect l="0" t="-46357" r="0" b="-46357"/>
            </a:stretch>
          </a:blipFill>
        </p:spPr>
      </p:sp>
      <p:grpSp>
        <p:nvGrpSpPr>
          <p:cNvPr name="Group 3" id="3"/>
          <p:cNvGrpSpPr/>
          <p:nvPr/>
        </p:nvGrpSpPr>
        <p:grpSpPr>
          <a:xfrm rot="0">
            <a:off x="-5489029" y="-514655"/>
            <a:ext cx="15818824" cy="10801655"/>
            <a:chOff x="0" y="0"/>
            <a:chExt cx="6350000" cy="4336006"/>
          </a:xfrm>
        </p:grpSpPr>
        <p:sp>
          <p:nvSpPr>
            <p:cNvPr name="Freeform 4" id="4"/>
            <p:cNvSpPr/>
            <p:nvPr/>
          </p:nvSpPr>
          <p:spPr>
            <a:xfrm flipH="false" flipV="false" rot="0">
              <a:off x="0" y="0"/>
              <a:ext cx="6350000" cy="4336006"/>
            </a:xfrm>
            <a:custGeom>
              <a:avLst/>
              <a:gdLst/>
              <a:ahLst/>
              <a:cxnLst/>
              <a:rect r="r" b="b" t="t" l="l"/>
              <a:pathLst>
                <a:path h="4336006" w="6350000">
                  <a:moveTo>
                    <a:pt x="6350000" y="4336006"/>
                  </a:moveTo>
                  <a:lnTo>
                    <a:pt x="0" y="4336006"/>
                  </a:lnTo>
                  <a:cubicBezTo>
                    <a:pt x="0" y="1941299"/>
                    <a:pt x="1421498" y="0"/>
                    <a:pt x="3175000" y="0"/>
                  </a:cubicBezTo>
                  <a:cubicBezTo>
                    <a:pt x="4928502" y="0"/>
                    <a:pt x="6350000" y="1941299"/>
                    <a:pt x="6350000" y="4336006"/>
                  </a:cubicBezTo>
                  <a:close/>
                </a:path>
              </a:pathLst>
            </a:custGeom>
            <a:blipFill>
              <a:blip r:embed="rId4"/>
              <a:stretch>
                <a:fillRect l="0" t="-53496" r="0" b="-53496"/>
              </a:stretch>
            </a:blipFill>
          </p:spPr>
        </p:sp>
      </p:grpSp>
      <p:grpSp>
        <p:nvGrpSpPr>
          <p:cNvPr name="Group 5" id="5"/>
          <p:cNvGrpSpPr/>
          <p:nvPr/>
        </p:nvGrpSpPr>
        <p:grpSpPr>
          <a:xfrm rot="0">
            <a:off x="17715187" y="9821590"/>
            <a:ext cx="345745" cy="177344"/>
            <a:chOff x="0" y="0"/>
            <a:chExt cx="836872" cy="429260"/>
          </a:xfrm>
        </p:grpSpPr>
        <p:sp>
          <p:nvSpPr>
            <p:cNvPr name="Freeform 6" id="6"/>
            <p:cNvSpPr/>
            <p:nvPr/>
          </p:nvSpPr>
          <p:spPr>
            <a:xfrm flipH="false" flipV="false" rot="0">
              <a:off x="0" y="-5080"/>
              <a:ext cx="836872" cy="434340"/>
            </a:xfrm>
            <a:custGeom>
              <a:avLst/>
              <a:gdLst/>
              <a:ahLst/>
              <a:cxnLst/>
              <a:rect r="r" b="b" t="t" l="l"/>
              <a:pathLst>
                <a:path h="434340" w="836872">
                  <a:moveTo>
                    <a:pt x="819092" y="187960"/>
                  </a:moveTo>
                  <a:lnTo>
                    <a:pt x="557472" y="11430"/>
                  </a:lnTo>
                  <a:cubicBezTo>
                    <a:pt x="539692" y="0"/>
                    <a:pt x="516831" y="3810"/>
                    <a:pt x="504131" y="21590"/>
                  </a:cubicBezTo>
                  <a:cubicBezTo>
                    <a:pt x="492702" y="39370"/>
                    <a:pt x="496512" y="62230"/>
                    <a:pt x="514292" y="74930"/>
                  </a:cubicBezTo>
                  <a:lnTo>
                    <a:pt x="673042" y="181610"/>
                  </a:lnTo>
                  <a:lnTo>
                    <a:pt x="0" y="181610"/>
                  </a:lnTo>
                  <a:lnTo>
                    <a:pt x="0" y="257810"/>
                  </a:lnTo>
                  <a:lnTo>
                    <a:pt x="673042" y="257810"/>
                  </a:lnTo>
                  <a:lnTo>
                    <a:pt x="514292" y="364490"/>
                  </a:lnTo>
                  <a:cubicBezTo>
                    <a:pt x="496512" y="375920"/>
                    <a:pt x="492702" y="400050"/>
                    <a:pt x="504132" y="417830"/>
                  </a:cubicBezTo>
                  <a:cubicBezTo>
                    <a:pt x="511752" y="429260"/>
                    <a:pt x="523182" y="434340"/>
                    <a:pt x="535882" y="434340"/>
                  </a:cubicBezTo>
                  <a:cubicBezTo>
                    <a:pt x="543502" y="434340"/>
                    <a:pt x="551122" y="431800"/>
                    <a:pt x="557472" y="427990"/>
                  </a:cubicBezTo>
                  <a:lnTo>
                    <a:pt x="820362" y="251460"/>
                  </a:lnTo>
                  <a:cubicBezTo>
                    <a:pt x="830522" y="243840"/>
                    <a:pt x="836872" y="232410"/>
                    <a:pt x="836872" y="219710"/>
                  </a:cubicBezTo>
                  <a:cubicBezTo>
                    <a:pt x="836872" y="207010"/>
                    <a:pt x="830522" y="195580"/>
                    <a:pt x="819092" y="187960"/>
                  </a:cubicBezTo>
                  <a:close/>
                </a:path>
              </a:pathLst>
            </a:custGeom>
            <a:solidFill>
              <a:srgbClr val="F6F5F3"/>
            </a:solidFill>
          </p:spPr>
        </p:sp>
      </p:grpSp>
      <p:grpSp>
        <p:nvGrpSpPr>
          <p:cNvPr name="Group 7" id="7"/>
          <p:cNvGrpSpPr/>
          <p:nvPr/>
        </p:nvGrpSpPr>
        <p:grpSpPr>
          <a:xfrm rot="0">
            <a:off x="-2634417" y="1728419"/>
            <a:ext cx="13224856" cy="9583518"/>
            <a:chOff x="0" y="0"/>
            <a:chExt cx="5357731" cy="3882531"/>
          </a:xfrm>
        </p:grpSpPr>
        <p:sp>
          <p:nvSpPr>
            <p:cNvPr name="Freeform 8" id="8"/>
            <p:cNvSpPr/>
            <p:nvPr/>
          </p:nvSpPr>
          <p:spPr>
            <a:xfrm flipH="false" flipV="false" rot="0">
              <a:off x="0" y="0"/>
              <a:ext cx="5357731" cy="3882531"/>
            </a:xfrm>
            <a:custGeom>
              <a:avLst/>
              <a:gdLst/>
              <a:ahLst/>
              <a:cxnLst/>
              <a:rect r="r" b="b" t="t" l="l"/>
              <a:pathLst>
                <a:path h="3882531" w="5357731">
                  <a:moveTo>
                    <a:pt x="5357731" y="3882531"/>
                  </a:moveTo>
                  <a:lnTo>
                    <a:pt x="0" y="3882531"/>
                  </a:lnTo>
                  <a:cubicBezTo>
                    <a:pt x="0" y="1738271"/>
                    <a:pt x="1199371" y="0"/>
                    <a:pt x="2678866" y="0"/>
                  </a:cubicBezTo>
                  <a:cubicBezTo>
                    <a:pt x="4158360" y="0"/>
                    <a:pt x="5357731" y="1738271"/>
                    <a:pt x="5357731" y="3882531"/>
                  </a:cubicBezTo>
                  <a:close/>
                </a:path>
              </a:pathLst>
            </a:custGeom>
            <a:blipFill>
              <a:blip r:embed="rId5">
                <a:alphaModFix amt="93000"/>
              </a:blip>
              <a:stretch>
                <a:fillRect l="-33055" t="0" r="-33055" b="0"/>
              </a:stretch>
            </a:blipFill>
          </p:spPr>
        </p:sp>
      </p:grpSp>
      <p:sp>
        <p:nvSpPr>
          <p:cNvPr name="Freeform 9" id="9"/>
          <p:cNvSpPr/>
          <p:nvPr/>
        </p:nvSpPr>
        <p:spPr>
          <a:xfrm flipH="false" flipV="false" rot="0">
            <a:off x="16447820" y="8201035"/>
            <a:ext cx="1267367" cy="1709226"/>
          </a:xfrm>
          <a:custGeom>
            <a:avLst/>
            <a:gdLst/>
            <a:ahLst/>
            <a:cxnLst/>
            <a:rect r="r" b="b" t="t" l="l"/>
            <a:pathLst>
              <a:path h="1709226" w="1267367">
                <a:moveTo>
                  <a:pt x="0" y="0"/>
                </a:moveTo>
                <a:lnTo>
                  <a:pt x="1267367" y="0"/>
                </a:lnTo>
                <a:lnTo>
                  <a:pt x="1267367" y="1709227"/>
                </a:lnTo>
                <a:lnTo>
                  <a:pt x="0" y="1709227"/>
                </a:lnTo>
                <a:lnTo>
                  <a:pt x="0" y="0"/>
                </a:lnTo>
                <a:close/>
              </a:path>
            </a:pathLst>
          </a:custGeom>
          <a:blipFill>
            <a:blip r:embed="rId6"/>
            <a:stretch>
              <a:fillRect l="0" t="0" r="-276085" b="0"/>
            </a:stretch>
          </a:blipFill>
        </p:spPr>
      </p:sp>
      <p:sp>
        <p:nvSpPr>
          <p:cNvPr name="Freeform 10" id="10"/>
          <p:cNvSpPr/>
          <p:nvPr/>
        </p:nvSpPr>
        <p:spPr>
          <a:xfrm flipH="false" flipV="false" rot="0">
            <a:off x="-677603" y="4187747"/>
            <a:ext cx="6561334" cy="7200366"/>
          </a:xfrm>
          <a:custGeom>
            <a:avLst/>
            <a:gdLst/>
            <a:ahLst/>
            <a:cxnLst/>
            <a:rect r="r" b="b" t="t" l="l"/>
            <a:pathLst>
              <a:path h="7200366" w="6561334">
                <a:moveTo>
                  <a:pt x="0" y="0"/>
                </a:moveTo>
                <a:lnTo>
                  <a:pt x="6561334" y="0"/>
                </a:lnTo>
                <a:lnTo>
                  <a:pt x="6561334" y="7200367"/>
                </a:lnTo>
                <a:lnTo>
                  <a:pt x="0" y="7200367"/>
                </a:lnTo>
                <a:lnTo>
                  <a:pt x="0" y="0"/>
                </a:lnTo>
                <a:close/>
              </a:path>
            </a:pathLst>
          </a:custGeom>
          <a:blipFill>
            <a:blip r:embed="rId7"/>
            <a:stretch>
              <a:fillRect l="0" t="0" r="0" b="0"/>
            </a:stretch>
          </a:blipFill>
        </p:spPr>
      </p:sp>
      <p:sp>
        <p:nvSpPr>
          <p:cNvPr name="TextBox 11" id="11"/>
          <p:cNvSpPr txBox="true"/>
          <p:nvPr/>
        </p:nvSpPr>
        <p:spPr>
          <a:xfrm rot="0">
            <a:off x="8927154" y="425684"/>
            <a:ext cx="7087762" cy="1082207"/>
          </a:xfrm>
          <a:prstGeom prst="rect">
            <a:avLst/>
          </a:prstGeom>
        </p:spPr>
        <p:txBody>
          <a:bodyPr anchor="t" rtlCol="false" tIns="0" lIns="0" bIns="0" rIns="0">
            <a:spAutoFit/>
          </a:bodyPr>
          <a:lstStyle/>
          <a:p>
            <a:pPr algn="l">
              <a:lnSpc>
                <a:spcPts val="7559"/>
              </a:lnSpc>
            </a:pPr>
            <a:r>
              <a:rPr lang="en-US" sz="6299">
                <a:solidFill>
                  <a:srgbClr val="000000"/>
                </a:solidFill>
                <a:latin typeface="Achiote"/>
                <a:ea typeface="Achiote"/>
                <a:cs typeface="Achiote"/>
                <a:sym typeface="Achiote"/>
              </a:rPr>
              <a:t>Today's Session (2)</a:t>
            </a:r>
          </a:p>
        </p:txBody>
      </p:sp>
      <p:sp>
        <p:nvSpPr>
          <p:cNvPr name="TextBox 12" id="12"/>
          <p:cNvSpPr txBox="true"/>
          <p:nvPr/>
        </p:nvSpPr>
        <p:spPr>
          <a:xfrm rot="0">
            <a:off x="8927154" y="1662693"/>
            <a:ext cx="9133778" cy="1926444"/>
          </a:xfrm>
          <a:prstGeom prst="rect">
            <a:avLst/>
          </a:prstGeom>
        </p:spPr>
        <p:txBody>
          <a:bodyPr anchor="t" rtlCol="false" tIns="0" lIns="0" bIns="0" rIns="0">
            <a:spAutoFit/>
          </a:bodyPr>
          <a:lstStyle/>
          <a:p>
            <a:pPr algn="l">
              <a:lnSpc>
                <a:spcPts val="7405"/>
              </a:lnSpc>
            </a:pPr>
            <a:r>
              <a:rPr lang="en-US" sz="4937" spc="49">
                <a:solidFill>
                  <a:srgbClr val="272727"/>
                </a:solidFill>
                <a:latin typeface="Achiote"/>
                <a:ea typeface="Achiote"/>
                <a:cs typeface="Achiote"/>
                <a:sym typeface="Achiote"/>
              </a:rPr>
              <a:t>What is the Liturgy of the Word and how does it link to the Mass?</a:t>
            </a:r>
          </a:p>
        </p:txBody>
      </p:sp>
      <p:sp>
        <p:nvSpPr>
          <p:cNvPr name="TextBox 13" id="13"/>
          <p:cNvSpPr txBox="true"/>
          <p:nvPr/>
        </p:nvSpPr>
        <p:spPr>
          <a:xfrm rot="0">
            <a:off x="9864064" y="3505832"/>
            <a:ext cx="7395236" cy="5752468"/>
          </a:xfrm>
          <a:prstGeom prst="rect">
            <a:avLst/>
          </a:prstGeom>
        </p:spPr>
        <p:txBody>
          <a:bodyPr anchor="t" rtlCol="false" tIns="0" lIns="0" bIns="0" rIns="0">
            <a:spAutoFit/>
          </a:bodyPr>
          <a:lstStyle/>
          <a:p>
            <a:pPr algn="l" marL="1014716" indent="-507358" lvl="1">
              <a:lnSpc>
                <a:spcPts val="7519"/>
              </a:lnSpc>
              <a:buFont typeface="Arial"/>
              <a:buChar char="•"/>
            </a:pPr>
            <a:r>
              <a:rPr lang="en-US" sz="4699">
                <a:solidFill>
                  <a:srgbClr val="000000"/>
                </a:solidFill>
                <a:latin typeface="Achiote"/>
                <a:ea typeface="Achiote"/>
                <a:cs typeface="Achiote"/>
                <a:sym typeface="Achiote"/>
              </a:rPr>
              <a:t>Opening prayer</a:t>
            </a:r>
          </a:p>
          <a:p>
            <a:pPr algn="l" marL="1014716" indent="-507358" lvl="1">
              <a:lnSpc>
                <a:spcPts val="7519"/>
              </a:lnSpc>
              <a:buFont typeface="Arial"/>
              <a:buChar char="•"/>
            </a:pPr>
            <a:r>
              <a:rPr lang="en-US" sz="4699">
                <a:solidFill>
                  <a:srgbClr val="000000"/>
                </a:solidFill>
                <a:latin typeface="Achiote"/>
                <a:ea typeface="Achiote"/>
                <a:cs typeface="Achiote"/>
                <a:sym typeface="Achiote"/>
              </a:rPr>
              <a:t>Church teaching and Tradition</a:t>
            </a:r>
          </a:p>
          <a:p>
            <a:pPr algn="l" marL="1014716" indent="-507358" lvl="1">
              <a:lnSpc>
                <a:spcPts val="7519"/>
              </a:lnSpc>
              <a:buFont typeface="Arial"/>
              <a:buChar char="•"/>
            </a:pPr>
            <a:r>
              <a:rPr lang="en-US" sz="4699">
                <a:solidFill>
                  <a:srgbClr val="000000"/>
                </a:solidFill>
                <a:latin typeface="Achiote"/>
                <a:ea typeface="Achiote"/>
                <a:cs typeface="Achiote"/>
                <a:sym typeface="Achiote"/>
              </a:rPr>
              <a:t>Scripture</a:t>
            </a:r>
          </a:p>
          <a:p>
            <a:pPr algn="l" marL="1014716" indent="-507358" lvl="1">
              <a:lnSpc>
                <a:spcPts val="7519"/>
              </a:lnSpc>
              <a:buFont typeface="Arial"/>
              <a:buChar char="•"/>
            </a:pPr>
            <a:r>
              <a:rPr lang="en-US" sz="4699">
                <a:solidFill>
                  <a:srgbClr val="000000"/>
                </a:solidFill>
                <a:latin typeface="Achiote"/>
                <a:ea typeface="Achiote"/>
                <a:cs typeface="Achiote"/>
                <a:sym typeface="Achiote"/>
              </a:rPr>
              <a:t>Reflection</a:t>
            </a:r>
          </a:p>
          <a:p>
            <a:pPr algn="l" marL="1014716" indent="-507358" lvl="1">
              <a:lnSpc>
                <a:spcPts val="7519"/>
              </a:lnSpc>
              <a:buFont typeface="Arial"/>
              <a:buChar char="•"/>
            </a:pPr>
            <a:r>
              <a:rPr lang="en-US" sz="4699">
                <a:solidFill>
                  <a:srgbClr val="000000"/>
                </a:solidFill>
                <a:latin typeface="Achiote"/>
                <a:ea typeface="Achiote"/>
                <a:cs typeface="Achiote"/>
                <a:sym typeface="Achiote"/>
              </a:rPr>
              <a:t>Links to ACN</a:t>
            </a:r>
          </a:p>
          <a:p>
            <a:pPr algn="l" marL="1014716" indent="-507358" lvl="1">
              <a:lnSpc>
                <a:spcPts val="7519"/>
              </a:lnSpc>
              <a:buFont typeface="Arial"/>
              <a:buChar char="•"/>
            </a:pPr>
            <a:r>
              <a:rPr lang="en-US" sz="4699">
                <a:solidFill>
                  <a:srgbClr val="000000"/>
                </a:solidFill>
                <a:latin typeface="Achiote"/>
                <a:ea typeface="Achiote"/>
                <a:cs typeface="Achiote"/>
                <a:sym typeface="Achiote"/>
              </a:rPr>
              <a:t>Practical examples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75D481"/>
        </a:solidFill>
      </p:bgPr>
    </p:bg>
    <p:spTree>
      <p:nvGrpSpPr>
        <p:cNvPr id="1" name=""/>
        <p:cNvGrpSpPr/>
        <p:nvPr/>
      </p:nvGrpSpPr>
      <p:grpSpPr>
        <a:xfrm>
          <a:off x="0" y="0"/>
          <a:ext cx="0" cy="0"/>
          <a:chOff x="0" y="0"/>
          <a:chExt cx="0" cy="0"/>
        </a:xfrm>
      </p:grpSpPr>
      <p:sp>
        <p:nvSpPr>
          <p:cNvPr name="Freeform 2" id="2"/>
          <p:cNvSpPr/>
          <p:nvPr/>
        </p:nvSpPr>
        <p:spPr>
          <a:xfrm flipH="false" flipV="false" rot="0">
            <a:off x="10662858" y="-1527997"/>
            <a:ext cx="13192885" cy="13342993"/>
          </a:xfrm>
          <a:custGeom>
            <a:avLst/>
            <a:gdLst/>
            <a:ahLst/>
            <a:cxnLst/>
            <a:rect r="r" b="b" t="t" l="l"/>
            <a:pathLst>
              <a:path h="13342993" w="13192885">
                <a:moveTo>
                  <a:pt x="0" y="0"/>
                </a:moveTo>
                <a:lnTo>
                  <a:pt x="13192884" y="0"/>
                </a:lnTo>
                <a:lnTo>
                  <a:pt x="13192884" y="13342994"/>
                </a:lnTo>
                <a:lnTo>
                  <a:pt x="0" y="133429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0" y="6408609"/>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2563178" y="0"/>
            <a:ext cx="7348847" cy="10523409"/>
          </a:xfrm>
          <a:custGeom>
            <a:avLst/>
            <a:gdLst/>
            <a:ahLst/>
            <a:cxnLst/>
            <a:rect r="r" b="b" t="t" l="l"/>
            <a:pathLst>
              <a:path h="10523409" w="7348847">
                <a:moveTo>
                  <a:pt x="0" y="0"/>
                </a:moveTo>
                <a:lnTo>
                  <a:pt x="7348848" y="0"/>
                </a:lnTo>
                <a:lnTo>
                  <a:pt x="7348848" y="10523409"/>
                </a:lnTo>
                <a:lnTo>
                  <a:pt x="0" y="10523409"/>
                </a:lnTo>
                <a:lnTo>
                  <a:pt x="0" y="0"/>
                </a:lnTo>
                <a:close/>
              </a:path>
            </a:pathLst>
          </a:custGeom>
          <a:blipFill>
            <a:blip r:embed="rId7"/>
            <a:stretch>
              <a:fillRect l="0" t="0" r="0" b="0"/>
            </a:stretch>
          </a:blipFill>
        </p:spPr>
      </p:sp>
      <p:grpSp>
        <p:nvGrpSpPr>
          <p:cNvPr name="Group 5" id="5"/>
          <p:cNvGrpSpPr/>
          <p:nvPr/>
        </p:nvGrpSpPr>
        <p:grpSpPr>
          <a:xfrm rot="0">
            <a:off x="3000168" y="1799842"/>
            <a:ext cx="4767267" cy="532869"/>
            <a:chOff x="0" y="0"/>
            <a:chExt cx="6356356" cy="710492"/>
          </a:xfrm>
        </p:grpSpPr>
        <p:sp>
          <p:nvSpPr>
            <p:cNvPr name="Freeform 6" id="6"/>
            <p:cNvSpPr/>
            <p:nvPr/>
          </p:nvSpPr>
          <p:spPr>
            <a:xfrm flipH="false" flipV="false" rot="0">
              <a:off x="2969119" y="0"/>
              <a:ext cx="369750" cy="565583"/>
            </a:xfrm>
            <a:custGeom>
              <a:avLst/>
              <a:gdLst/>
              <a:ahLst/>
              <a:cxnLst/>
              <a:rect r="r" b="b" t="t" l="l"/>
              <a:pathLst>
                <a:path h="565583" w="369750">
                  <a:moveTo>
                    <a:pt x="0" y="0"/>
                  </a:moveTo>
                  <a:lnTo>
                    <a:pt x="369749" y="0"/>
                  </a:lnTo>
                  <a:lnTo>
                    <a:pt x="369749" y="565583"/>
                  </a:lnTo>
                  <a:lnTo>
                    <a:pt x="0" y="5655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0" y="35782"/>
              <a:ext cx="2969119" cy="674710"/>
            </a:xfrm>
            <a:custGeom>
              <a:avLst/>
              <a:gdLst/>
              <a:ahLst/>
              <a:cxnLst/>
              <a:rect r="r" b="b" t="t" l="l"/>
              <a:pathLst>
                <a:path h="674710" w="2969119">
                  <a:moveTo>
                    <a:pt x="0" y="0"/>
                  </a:moveTo>
                  <a:lnTo>
                    <a:pt x="2969119" y="0"/>
                  </a:lnTo>
                  <a:lnTo>
                    <a:pt x="2969119" y="674710"/>
                  </a:lnTo>
                  <a:lnTo>
                    <a:pt x="0" y="674710"/>
                  </a:lnTo>
                  <a:lnTo>
                    <a:pt x="0" y="0"/>
                  </a:lnTo>
                  <a:close/>
                </a:path>
              </a:pathLst>
            </a:custGeom>
            <a:blipFill>
              <a:blip r:embed="rId10">
                <a:extLst>
                  <a:ext uri="{96DAC541-7B7A-43D3-8B79-37D633B846F1}">
                    <asvg:svgBlip xmlns:asvg="http://schemas.microsoft.com/office/drawing/2016/SVG/main" r:embed="rId11"/>
                  </a:ext>
                </a:extLst>
              </a:blip>
              <a:stretch>
                <a:fillRect l="0" t="0" r="-116421" b="0"/>
              </a:stretch>
            </a:blipFill>
          </p:spPr>
        </p:sp>
        <p:sp>
          <p:nvSpPr>
            <p:cNvPr name="Freeform 8" id="8"/>
            <p:cNvSpPr/>
            <p:nvPr/>
          </p:nvSpPr>
          <p:spPr>
            <a:xfrm flipH="true" flipV="false" rot="0">
              <a:off x="3387238" y="35782"/>
              <a:ext cx="2969119" cy="674710"/>
            </a:xfrm>
            <a:custGeom>
              <a:avLst/>
              <a:gdLst/>
              <a:ahLst/>
              <a:cxnLst/>
              <a:rect r="r" b="b" t="t" l="l"/>
              <a:pathLst>
                <a:path h="674710" w="2969119">
                  <a:moveTo>
                    <a:pt x="2969118" y="0"/>
                  </a:moveTo>
                  <a:lnTo>
                    <a:pt x="0" y="0"/>
                  </a:lnTo>
                  <a:lnTo>
                    <a:pt x="0" y="674710"/>
                  </a:lnTo>
                  <a:lnTo>
                    <a:pt x="2969118" y="674710"/>
                  </a:lnTo>
                  <a:lnTo>
                    <a:pt x="2969118" y="0"/>
                  </a:lnTo>
                  <a:close/>
                </a:path>
              </a:pathLst>
            </a:custGeom>
            <a:blipFill>
              <a:blip r:embed="rId10">
                <a:extLst>
                  <a:ext uri="{96DAC541-7B7A-43D3-8B79-37D633B846F1}">
                    <asvg:svgBlip xmlns:asvg="http://schemas.microsoft.com/office/drawing/2016/SVG/main" r:embed="rId11"/>
                  </a:ext>
                </a:extLst>
              </a:blip>
              <a:stretch>
                <a:fillRect l="0" t="0" r="-116421" b="0"/>
              </a:stretch>
            </a:blipFill>
          </p:spPr>
        </p:sp>
      </p:grpSp>
      <p:sp>
        <p:nvSpPr>
          <p:cNvPr name="Freeform 9" id="9"/>
          <p:cNvSpPr/>
          <p:nvPr/>
        </p:nvSpPr>
        <p:spPr>
          <a:xfrm flipH="false" flipV="false" rot="0">
            <a:off x="-831595" y="-486050"/>
            <a:ext cx="4743095" cy="4743095"/>
          </a:xfrm>
          <a:custGeom>
            <a:avLst/>
            <a:gdLst/>
            <a:ahLst/>
            <a:cxnLst/>
            <a:rect r="r" b="b" t="t" l="l"/>
            <a:pathLst>
              <a:path h="4743095" w="4743095">
                <a:moveTo>
                  <a:pt x="0" y="0"/>
                </a:moveTo>
                <a:lnTo>
                  <a:pt x="4743095" y="0"/>
                </a:lnTo>
                <a:lnTo>
                  <a:pt x="4743095" y="4743095"/>
                </a:lnTo>
                <a:lnTo>
                  <a:pt x="0" y="474309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0" id="10"/>
          <p:cNvSpPr txBox="true"/>
          <p:nvPr/>
        </p:nvSpPr>
        <p:spPr>
          <a:xfrm rot="0">
            <a:off x="557217" y="2442844"/>
            <a:ext cx="16096482" cy="6967856"/>
          </a:xfrm>
          <a:prstGeom prst="rect">
            <a:avLst/>
          </a:prstGeom>
        </p:spPr>
        <p:txBody>
          <a:bodyPr anchor="t" rtlCol="false" tIns="0" lIns="0" bIns="0" rIns="0">
            <a:spAutoFit/>
          </a:bodyPr>
          <a:lstStyle/>
          <a:p>
            <a:pPr algn="l">
              <a:lnSpc>
                <a:spcPts val="6239"/>
              </a:lnSpc>
            </a:pPr>
            <a:r>
              <a:rPr lang="en-US" sz="3899">
                <a:solidFill>
                  <a:srgbClr val="000000"/>
                </a:solidFill>
                <a:latin typeface="Achiote"/>
                <a:ea typeface="Achiote"/>
                <a:cs typeface="Achiote"/>
                <a:sym typeface="Achiote"/>
              </a:rPr>
              <a:t>Loving Father,</a:t>
            </a:r>
          </a:p>
          <a:p>
            <a:pPr algn="l">
              <a:lnSpc>
                <a:spcPts val="6239"/>
              </a:lnSpc>
            </a:pPr>
            <a:r>
              <a:rPr lang="en-US" sz="3899">
                <a:solidFill>
                  <a:srgbClr val="000000"/>
                </a:solidFill>
                <a:latin typeface="Achiote"/>
                <a:ea typeface="Achiote"/>
                <a:cs typeface="Achiote"/>
                <a:sym typeface="Achiote"/>
              </a:rPr>
              <a:t>The Sacred Scriptures tell us of the power of your Word: </a:t>
            </a:r>
          </a:p>
          <a:p>
            <a:pPr algn="l">
              <a:lnSpc>
                <a:spcPts val="6239"/>
              </a:lnSpc>
            </a:pPr>
            <a:r>
              <a:rPr lang="en-US" sz="3899">
                <a:solidFill>
                  <a:srgbClr val="000000"/>
                </a:solidFill>
                <a:latin typeface="Achiote"/>
                <a:ea typeface="Achiote"/>
                <a:cs typeface="Achiote"/>
                <a:sym typeface="Achiote"/>
              </a:rPr>
              <a:t>It is a word that is creative, healing, hope-filled and transformative. </a:t>
            </a:r>
          </a:p>
          <a:p>
            <a:pPr algn="l">
              <a:lnSpc>
                <a:spcPts val="6239"/>
              </a:lnSpc>
            </a:pPr>
            <a:r>
              <a:rPr lang="en-US" sz="3899">
                <a:solidFill>
                  <a:srgbClr val="000000"/>
                </a:solidFill>
                <a:latin typeface="Achiote"/>
                <a:ea typeface="Achiote"/>
                <a:cs typeface="Achiote"/>
                <a:sym typeface="Achiote"/>
              </a:rPr>
              <a:t>As we listen to your Word, let us experience not only the power of your Word, but also the power of our own words — power for good or for ill. </a:t>
            </a:r>
          </a:p>
          <a:p>
            <a:pPr algn="l">
              <a:lnSpc>
                <a:spcPts val="6239"/>
              </a:lnSpc>
            </a:pPr>
            <a:r>
              <a:rPr lang="en-US" sz="3899">
                <a:solidFill>
                  <a:srgbClr val="000000"/>
                </a:solidFill>
                <a:latin typeface="Achiote"/>
                <a:ea typeface="Achiote"/>
                <a:cs typeface="Achiote"/>
                <a:sym typeface="Achiote"/>
              </a:rPr>
              <a:t>Fill us with your Holy Spirit, so that your Word will bring us healing and hope</a:t>
            </a:r>
          </a:p>
          <a:p>
            <a:pPr algn="l">
              <a:lnSpc>
                <a:spcPts val="6239"/>
              </a:lnSpc>
            </a:pPr>
            <a:r>
              <a:rPr lang="en-US" sz="3899">
                <a:solidFill>
                  <a:srgbClr val="000000"/>
                </a:solidFill>
                <a:latin typeface="Achiote"/>
                <a:ea typeface="Achiote"/>
                <a:cs typeface="Achiote"/>
                <a:sym typeface="Achiote"/>
              </a:rPr>
              <a:t>which we can share with others for the good of all, in Jesus’ name. Amen.</a:t>
            </a:r>
          </a:p>
          <a:p>
            <a:pPr algn="l">
              <a:lnSpc>
                <a:spcPts val="3840"/>
              </a:lnSpc>
            </a:pPr>
          </a:p>
          <a:p>
            <a:pPr algn="l">
              <a:lnSpc>
                <a:spcPts val="3840"/>
              </a:lnSpc>
            </a:pPr>
          </a:p>
          <a:p>
            <a:pPr algn="l">
              <a:lnSpc>
                <a:spcPts val="3040"/>
              </a:lnSpc>
            </a:pPr>
          </a:p>
        </p:txBody>
      </p:sp>
      <p:sp>
        <p:nvSpPr>
          <p:cNvPr name="Freeform 11" id="11"/>
          <p:cNvSpPr/>
          <p:nvPr/>
        </p:nvSpPr>
        <p:spPr>
          <a:xfrm flipH="false" flipV="false" rot="0">
            <a:off x="12830314" y="0"/>
            <a:ext cx="4743095" cy="4743095"/>
          </a:xfrm>
          <a:custGeom>
            <a:avLst/>
            <a:gdLst/>
            <a:ahLst/>
            <a:cxnLst/>
            <a:rect r="r" b="b" t="t" l="l"/>
            <a:pathLst>
              <a:path h="4743095" w="4743095">
                <a:moveTo>
                  <a:pt x="0" y="0"/>
                </a:moveTo>
                <a:lnTo>
                  <a:pt x="4743095" y="0"/>
                </a:lnTo>
                <a:lnTo>
                  <a:pt x="4743095" y="4743095"/>
                </a:lnTo>
                <a:lnTo>
                  <a:pt x="0" y="474309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13501104" y="920896"/>
            <a:ext cx="3401514" cy="3082622"/>
          </a:xfrm>
          <a:custGeom>
            <a:avLst/>
            <a:gdLst/>
            <a:ahLst/>
            <a:cxnLst/>
            <a:rect r="r" b="b" t="t" l="l"/>
            <a:pathLst>
              <a:path h="3082622" w="3401514">
                <a:moveTo>
                  <a:pt x="0" y="0"/>
                </a:moveTo>
                <a:lnTo>
                  <a:pt x="3401514" y="0"/>
                </a:lnTo>
                <a:lnTo>
                  <a:pt x="3401514" y="3082623"/>
                </a:lnTo>
                <a:lnTo>
                  <a:pt x="0" y="3082623"/>
                </a:lnTo>
                <a:lnTo>
                  <a:pt x="0" y="0"/>
                </a:lnTo>
                <a:close/>
              </a:path>
            </a:pathLst>
          </a:custGeom>
          <a:blipFill>
            <a:blip r:embed="rId14"/>
            <a:stretch>
              <a:fillRect l="0" t="0" r="0" b="0"/>
            </a:stretch>
          </a:blipFill>
        </p:spPr>
      </p:sp>
      <p:sp>
        <p:nvSpPr>
          <p:cNvPr name="Freeform 13" id="13"/>
          <p:cNvSpPr/>
          <p:nvPr/>
        </p:nvSpPr>
        <p:spPr>
          <a:xfrm flipH="false" flipV="false" rot="0">
            <a:off x="13088155" y="6094462"/>
            <a:ext cx="4743095" cy="4743095"/>
          </a:xfrm>
          <a:custGeom>
            <a:avLst/>
            <a:gdLst/>
            <a:ahLst/>
            <a:cxnLst/>
            <a:rect r="r" b="b" t="t" l="l"/>
            <a:pathLst>
              <a:path h="4743095" w="4743095">
                <a:moveTo>
                  <a:pt x="0" y="0"/>
                </a:moveTo>
                <a:lnTo>
                  <a:pt x="4743095" y="0"/>
                </a:lnTo>
                <a:lnTo>
                  <a:pt x="4743095" y="4743095"/>
                </a:lnTo>
                <a:lnTo>
                  <a:pt x="0" y="474309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4" id="14"/>
          <p:cNvSpPr/>
          <p:nvPr/>
        </p:nvSpPr>
        <p:spPr>
          <a:xfrm flipH="false" flipV="false" rot="0">
            <a:off x="13501104" y="8192110"/>
            <a:ext cx="3917196" cy="1561982"/>
          </a:xfrm>
          <a:custGeom>
            <a:avLst/>
            <a:gdLst/>
            <a:ahLst/>
            <a:cxnLst/>
            <a:rect r="r" b="b" t="t" l="l"/>
            <a:pathLst>
              <a:path h="1561982" w="3917196">
                <a:moveTo>
                  <a:pt x="0" y="0"/>
                </a:moveTo>
                <a:lnTo>
                  <a:pt x="3917197" y="0"/>
                </a:lnTo>
                <a:lnTo>
                  <a:pt x="3917197" y="1561982"/>
                </a:lnTo>
                <a:lnTo>
                  <a:pt x="0" y="156198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5" id="15"/>
          <p:cNvSpPr txBox="true"/>
          <p:nvPr/>
        </p:nvSpPr>
        <p:spPr>
          <a:xfrm rot="0">
            <a:off x="3083384" y="487224"/>
            <a:ext cx="8100899" cy="1238250"/>
          </a:xfrm>
          <a:prstGeom prst="rect">
            <a:avLst/>
          </a:prstGeom>
        </p:spPr>
        <p:txBody>
          <a:bodyPr anchor="t" rtlCol="false" tIns="0" lIns="0" bIns="0" rIns="0">
            <a:spAutoFit/>
          </a:bodyPr>
          <a:lstStyle/>
          <a:p>
            <a:pPr algn="l">
              <a:lnSpc>
                <a:spcPts val="8640"/>
              </a:lnSpc>
            </a:pPr>
            <a:r>
              <a:rPr lang="en-US" sz="7200">
                <a:solidFill>
                  <a:srgbClr val="000000"/>
                </a:solidFill>
                <a:latin typeface="Achiote"/>
                <a:ea typeface="Achiote"/>
                <a:cs typeface="Achiote"/>
                <a:sym typeface="Achiote"/>
              </a:rPr>
              <a:t>Opening Prayer</a:t>
            </a:r>
          </a:p>
        </p:txBody>
      </p:sp>
      <p:sp>
        <p:nvSpPr>
          <p:cNvPr name="Freeform 16" id="16"/>
          <p:cNvSpPr/>
          <p:nvPr/>
        </p:nvSpPr>
        <p:spPr>
          <a:xfrm flipH="false" flipV="false" rot="0">
            <a:off x="8291310" y="-739576"/>
            <a:ext cx="4743095" cy="4743095"/>
          </a:xfrm>
          <a:custGeom>
            <a:avLst/>
            <a:gdLst/>
            <a:ahLst/>
            <a:cxnLst/>
            <a:rect r="r" b="b" t="t" l="l"/>
            <a:pathLst>
              <a:path h="4743095" w="4743095">
                <a:moveTo>
                  <a:pt x="0" y="0"/>
                </a:moveTo>
                <a:lnTo>
                  <a:pt x="4743095" y="0"/>
                </a:lnTo>
                <a:lnTo>
                  <a:pt x="4743095" y="4743095"/>
                </a:lnTo>
                <a:lnTo>
                  <a:pt x="0" y="474309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p:cNvSpPr/>
          <p:nvPr/>
        </p:nvSpPr>
        <p:spPr>
          <a:xfrm flipH="false" flipV="false" rot="-1225504">
            <a:off x="8798590" y="554585"/>
            <a:ext cx="3398726" cy="1223541"/>
          </a:xfrm>
          <a:custGeom>
            <a:avLst/>
            <a:gdLst/>
            <a:ahLst/>
            <a:cxnLst/>
            <a:rect r="r" b="b" t="t" l="l"/>
            <a:pathLst>
              <a:path h="1223541" w="3398726">
                <a:moveTo>
                  <a:pt x="0" y="0"/>
                </a:moveTo>
                <a:lnTo>
                  <a:pt x="3398726" y="0"/>
                </a:lnTo>
                <a:lnTo>
                  <a:pt x="3398726" y="1223542"/>
                </a:lnTo>
                <a:lnTo>
                  <a:pt x="0" y="1223542"/>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8" id="18"/>
          <p:cNvSpPr/>
          <p:nvPr/>
        </p:nvSpPr>
        <p:spPr>
          <a:xfrm flipH="false" flipV="false" rot="0">
            <a:off x="10327568" y="1885497"/>
            <a:ext cx="1294656" cy="1153421"/>
          </a:xfrm>
          <a:custGeom>
            <a:avLst/>
            <a:gdLst/>
            <a:ahLst/>
            <a:cxnLst/>
            <a:rect r="r" b="b" t="t" l="l"/>
            <a:pathLst>
              <a:path h="1153421" w="1294656">
                <a:moveTo>
                  <a:pt x="0" y="0"/>
                </a:moveTo>
                <a:lnTo>
                  <a:pt x="1294656" y="0"/>
                </a:lnTo>
                <a:lnTo>
                  <a:pt x="1294656" y="1153421"/>
                </a:lnTo>
                <a:lnTo>
                  <a:pt x="0" y="115342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9" id="19"/>
          <p:cNvSpPr/>
          <p:nvPr/>
        </p:nvSpPr>
        <p:spPr>
          <a:xfrm flipH="false" flipV="false" rot="0">
            <a:off x="14646466" y="6992018"/>
            <a:ext cx="1626473" cy="1473991"/>
          </a:xfrm>
          <a:custGeom>
            <a:avLst/>
            <a:gdLst/>
            <a:ahLst/>
            <a:cxnLst/>
            <a:rect r="r" b="b" t="t" l="l"/>
            <a:pathLst>
              <a:path h="1473991" w="1626473">
                <a:moveTo>
                  <a:pt x="0" y="0"/>
                </a:moveTo>
                <a:lnTo>
                  <a:pt x="1626473" y="0"/>
                </a:lnTo>
                <a:lnTo>
                  <a:pt x="1626473" y="1473991"/>
                </a:lnTo>
                <a:lnTo>
                  <a:pt x="0" y="147399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0" id="20"/>
          <p:cNvSpPr/>
          <p:nvPr/>
        </p:nvSpPr>
        <p:spPr>
          <a:xfrm flipH="false" flipV="false" rot="0">
            <a:off x="331020" y="213639"/>
            <a:ext cx="2417866" cy="2457805"/>
          </a:xfrm>
          <a:custGeom>
            <a:avLst/>
            <a:gdLst/>
            <a:ahLst/>
            <a:cxnLst/>
            <a:rect r="r" b="b" t="t" l="l"/>
            <a:pathLst>
              <a:path h="2457805" w="2417866">
                <a:moveTo>
                  <a:pt x="0" y="0"/>
                </a:moveTo>
                <a:lnTo>
                  <a:pt x="2417865" y="0"/>
                </a:lnTo>
                <a:lnTo>
                  <a:pt x="2417865" y="2457805"/>
                </a:lnTo>
                <a:lnTo>
                  <a:pt x="0" y="245780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21" id="21"/>
          <p:cNvSpPr/>
          <p:nvPr/>
        </p:nvSpPr>
        <p:spPr>
          <a:xfrm flipH="false" flipV="false" rot="0">
            <a:off x="557217" y="8192110"/>
            <a:ext cx="1267367" cy="1709226"/>
          </a:xfrm>
          <a:custGeom>
            <a:avLst/>
            <a:gdLst/>
            <a:ahLst/>
            <a:cxnLst/>
            <a:rect r="r" b="b" t="t" l="l"/>
            <a:pathLst>
              <a:path h="1709226" w="1267367">
                <a:moveTo>
                  <a:pt x="0" y="0"/>
                </a:moveTo>
                <a:lnTo>
                  <a:pt x="1267367" y="0"/>
                </a:lnTo>
                <a:lnTo>
                  <a:pt x="1267367" y="1709226"/>
                </a:lnTo>
                <a:lnTo>
                  <a:pt x="0" y="1709226"/>
                </a:lnTo>
                <a:lnTo>
                  <a:pt x="0" y="0"/>
                </a:lnTo>
                <a:close/>
              </a:path>
            </a:pathLst>
          </a:custGeom>
          <a:blipFill>
            <a:blip r:embed="rId25"/>
            <a:stretch>
              <a:fillRect l="0" t="0" r="-276085"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75D481"/>
        </a:solidFill>
      </p:bgPr>
    </p:bg>
    <p:spTree>
      <p:nvGrpSpPr>
        <p:cNvPr id="1" name=""/>
        <p:cNvGrpSpPr/>
        <p:nvPr/>
      </p:nvGrpSpPr>
      <p:grpSpPr>
        <a:xfrm>
          <a:off x="0" y="0"/>
          <a:ext cx="0" cy="0"/>
          <a:chOff x="0" y="0"/>
          <a:chExt cx="0" cy="0"/>
        </a:xfrm>
      </p:grpSpPr>
      <p:sp>
        <p:nvSpPr>
          <p:cNvPr name="Freeform 2" id="2"/>
          <p:cNvSpPr/>
          <p:nvPr/>
        </p:nvSpPr>
        <p:spPr>
          <a:xfrm flipH="false" flipV="false" rot="0">
            <a:off x="-532453" y="0"/>
            <a:ext cx="14898586" cy="10287000"/>
          </a:xfrm>
          <a:custGeom>
            <a:avLst/>
            <a:gdLst/>
            <a:ahLst/>
            <a:cxnLst/>
            <a:rect r="r" b="b" t="t" l="l"/>
            <a:pathLst>
              <a:path h="10287000" w="14898586">
                <a:moveTo>
                  <a:pt x="0" y="0"/>
                </a:moveTo>
                <a:lnTo>
                  <a:pt x="14898586" y="0"/>
                </a:lnTo>
                <a:lnTo>
                  <a:pt x="14898586" y="10287000"/>
                </a:lnTo>
                <a:lnTo>
                  <a:pt x="0" y="10287000"/>
                </a:lnTo>
                <a:lnTo>
                  <a:pt x="0" y="0"/>
                </a:lnTo>
                <a:close/>
              </a:path>
            </a:pathLst>
          </a:custGeom>
          <a:blipFill>
            <a:blip r:embed="rId3"/>
            <a:stretch>
              <a:fillRect l="0" t="-53696" r="0" b="-53696"/>
            </a:stretch>
          </a:blipFill>
        </p:spPr>
      </p:sp>
      <p:sp>
        <p:nvSpPr>
          <p:cNvPr name="TextBox 3" id="3"/>
          <p:cNvSpPr txBox="true"/>
          <p:nvPr/>
        </p:nvSpPr>
        <p:spPr>
          <a:xfrm rot="0">
            <a:off x="2344351" y="445211"/>
            <a:ext cx="13599297" cy="1238250"/>
          </a:xfrm>
          <a:prstGeom prst="rect">
            <a:avLst/>
          </a:prstGeom>
        </p:spPr>
        <p:txBody>
          <a:bodyPr anchor="t" rtlCol="false" tIns="0" lIns="0" bIns="0" rIns="0">
            <a:spAutoFit/>
          </a:bodyPr>
          <a:lstStyle/>
          <a:p>
            <a:pPr algn="ctr">
              <a:lnSpc>
                <a:spcPts val="8640"/>
              </a:lnSpc>
            </a:pPr>
            <a:r>
              <a:rPr lang="en-US" sz="7200">
                <a:solidFill>
                  <a:srgbClr val="000000"/>
                </a:solidFill>
                <a:latin typeface="Achiote"/>
                <a:ea typeface="Achiote"/>
                <a:cs typeface="Achiote"/>
                <a:sym typeface="Achiote"/>
              </a:rPr>
              <a:t>The Liturgy </a:t>
            </a:r>
          </a:p>
        </p:txBody>
      </p:sp>
      <p:sp>
        <p:nvSpPr>
          <p:cNvPr name="Freeform 4" id="4"/>
          <p:cNvSpPr/>
          <p:nvPr/>
        </p:nvSpPr>
        <p:spPr>
          <a:xfrm flipH="false" flipV="false" rot="0">
            <a:off x="16625616" y="8267873"/>
            <a:ext cx="1267367" cy="1709226"/>
          </a:xfrm>
          <a:custGeom>
            <a:avLst/>
            <a:gdLst/>
            <a:ahLst/>
            <a:cxnLst/>
            <a:rect r="r" b="b" t="t" l="l"/>
            <a:pathLst>
              <a:path h="1709226" w="1267367">
                <a:moveTo>
                  <a:pt x="0" y="0"/>
                </a:moveTo>
                <a:lnTo>
                  <a:pt x="1267368" y="0"/>
                </a:lnTo>
                <a:lnTo>
                  <a:pt x="1267368" y="1709226"/>
                </a:lnTo>
                <a:lnTo>
                  <a:pt x="0" y="1709226"/>
                </a:lnTo>
                <a:lnTo>
                  <a:pt x="0" y="0"/>
                </a:lnTo>
                <a:close/>
              </a:path>
            </a:pathLst>
          </a:custGeom>
          <a:blipFill>
            <a:blip r:embed="rId4"/>
            <a:stretch>
              <a:fillRect l="0" t="0" r="-276085" b="0"/>
            </a:stretch>
          </a:blipFill>
        </p:spPr>
      </p:sp>
      <p:sp>
        <p:nvSpPr>
          <p:cNvPr name="Freeform 5" id="5"/>
          <p:cNvSpPr/>
          <p:nvPr/>
        </p:nvSpPr>
        <p:spPr>
          <a:xfrm flipH="false" flipV="false" rot="-5400000">
            <a:off x="-65897" y="5025974"/>
            <a:ext cx="7315200" cy="877824"/>
          </a:xfrm>
          <a:custGeom>
            <a:avLst/>
            <a:gdLst/>
            <a:ahLst/>
            <a:cxnLst/>
            <a:rect r="r" b="b" t="t" l="l"/>
            <a:pathLst>
              <a:path h="877824" w="7315200">
                <a:moveTo>
                  <a:pt x="0" y="0"/>
                </a:moveTo>
                <a:lnTo>
                  <a:pt x="7315200" y="0"/>
                </a:lnTo>
                <a:lnTo>
                  <a:pt x="7315200" y="877824"/>
                </a:lnTo>
                <a:lnTo>
                  <a:pt x="0" y="8778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661" y="3876519"/>
            <a:ext cx="923953" cy="3714383"/>
          </a:xfrm>
          <a:custGeom>
            <a:avLst/>
            <a:gdLst/>
            <a:ahLst/>
            <a:cxnLst/>
            <a:rect r="r" b="b" t="t" l="l"/>
            <a:pathLst>
              <a:path h="3714383" w="923953">
                <a:moveTo>
                  <a:pt x="0" y="0"/>
                </a:moveTo>
                <a:lnTo>
                  <a:pt x="923953" y="0"/>
                </a:lnTo>
                <a:lnTo>
                  <a:pt x="923953" y="3714383"/>
                </a:lnTo>
                <a:lnTo>
                  <a:pt x="0" y="3714383"/>
                </a:lnTo>
                <a:lnTo>
                  <a:pt x="0" y="0"/>
                </a:lnTo>
                <a:close/>
              </a:path>
            </a:pathLst>
          </a:custGeom>
          <a:blipFill>
            <a:blip r:embed="rId7"/>
            <a:stretch>
              <a:fillRect l="0" t="0" r="0" b="0"/>
            </a:stretch>
          </a:blipFill>
        </p:spPr>
      </p:sp>
      <p:sp>
        <p:nvSpPr>
          <p:cNvPr name="Freeform 7" id="7"/>
          <p:cNvSpPr/>
          <p:nvPr/>
        </p:nvSpPr>
        <p:spPr>
          <a:xfrm flipH="false" flipV="false" rot="0">
            <a:off x="607299" y="2009377"/>
            <a:ext cx="2308676" cy="1867142"/>
          </a:xfrm>
          <a:custGeom>
            <a:avLst/>
            <a:gdLst/>
            <a:ahLst/>
            <a:cxnLst/>
            <a:rect r="r" b="b" t="t" l="l"/>
            <a:pathLst>
              <a:path h="1867142" w="2308676">
                <a:moveTo>
                  <a:pt x="0" y="0"/>
                </a:moveTo>
                <a:lnTo>
                  <a:pt x="2308676" y="0"/>
                </a:lnTo>
                <a:lnTo>
                  <a:pt x="2308676" y="1867142"/>
                </a:lnTo>
                <a:lnTo>
                  <a:pt x="0" y="186714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607299" y="7485112"/>
            <a:ext cx="2458457" cy="1416686"/>
          </a:xfrm>
          <a:custGeom>
            <a:avLst/>
            <a:gdLst/>
            <a:ahLst/>
            <a:cxnLst/>
            <a:rect r="r" b="b" t="t" l="l"/>
            <a:pathLst>
              <a:path h="1416686" w="2458457">
                <a:moveTo>
                  <a:pt x="0" y="0"/>
                </a:moveTo>
                <a:lnTo>
                  <a:pt x="2458457" y="0"/>
                </a:lnTo>
                <a:lnTo>
                  <a:pt x="2458457" y="1416686"/>
                </a:lnTo>
                <a:lnTo>
                  <a:pt x="0" y="141668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4192540" y="4820017"/>
            <a:ext cx="12593979" cy="723900"/>
          </a:xfrm>
          <a:prstGeom prst="rect">
            <a:avLst/>
          </a:prstGeom>
        </p:spPr>
        <p:txBody>
          <a:bodyPr anchor="t" rtlCol="false" tIns="0" lIns="0" bIns="0" rIns="0">
            <a:spAutoFit/>
          </a:bodyPr>
          <a:lstStyle/>
          <a:p>
            <a:pPr algn="l">
              <a:lnSpc>
                <a:spcPts val="5040"/>
              </a:lnSpc>
            </a:pPr>
            <a:r>
              <a:rPr lang="en-US" sz="4200">
                <a:solidFill>
                  <a:srgbClr val="272727"/>
                </a:solidFill>
                <a:latin typeface="Achiote"/>
                <a:ea typeface="Achiote"/>
                <a:cs typeface="Achiote"/>
                <a:sym typeface="Achiote"/>
              </a:rPr>
              <a:t>Through liturgy, Christ continues his redeeming work</a:t>
            </a:r>
          </a:p>
        </p:txBody>
      </p:sp>
      <p:sp>
        <p:nvSpPr>
          <p:cNvPr name="TextBox 10" id="10"/>
          <p:cNvSpPr txBox="true"/>
          <p:nvPr/>
        </p:nvSpPr>
        <p:spPr>
          <a:xfrm rot="0">
            <a:off x="4192540" y="2431894"/>
            <a:ext cx="13562752" cy="723900"/>
          </a:xfrm>
          <a:prstGeom prst="rect">
            <a:avLst/>
          </a:prstGeom>
        </p:spPr>
        <p:txBody>
          <a:bodyPr anchor="t" rtlCol="false" tIns="0" lIns="0" bIns="0" rIns="0">
            <a:spAutoFit/>
          </a:bodyPr>
          <a:lstStyle/>
          <a:p>
            <a:pPr algn="l">
              <a:lnSpc>
                <a:spcPts val="5040"/>
              </a:lnSpc>
            </a:pPr>
            <a:r>
              <a:rPr lang="en-US" sz="4200">
                <a:solidFill>
                  <a:srgbClr val="272727"/>
                </a:solidFill>
                <a:latin typeface="Achiote"/>
                <a:ea typeface="Achiote"/>
                <a:cs typeface="Achiote"/>
                <a:sym typeface="Achiote"/>
              </a:rPr>
              <a:t>‘Liturgy’ meaning ‘public work’ or ‘service’ for the people</a:t>
            </a:r>
          </a:p>
        </p:txBody>
      </p:sp>
      <p:sp>
        <p:nvSpPr>
          <p:cNvPr name="TextBox 11" id="11"/>
          <p:cNvSpPr txBox="true"/>
          <p:nvPr/>
        </p:nvSpPr>
        <p:spPr>
          <a:xfrm rot="0">
            <a:off x="4192795" y="3031969"/>
            <a:ext cx="9739850" cy="844550"/>
          </a:xfrm>
          <a:prstGeom prst="rect">
            <a:avLst/>
          </a:prstGeom>
        </p:spPr>
        <p:txBody>
          <a:bodyPr anchor="t" rtlCol="false" tIns="0" lIns="0" bIns="0" rIns="0">
            <a:spAutoFit/>
          </a:bodyPr>
          <a:lstStyle/>
          <a:p>
            <a:pPr algn="l">
              <a:lnSpc>
                <a:spcPts val="6399"/>
              </a:lnSpc>
            </a:pPr>
            <a:r>
              <a:rPr lang="en-US" sz="3999">
                <a:solidFill>
                  <a:srgbClr val="272727"/>
                </a:solidFill>
                <a:latin typeface="Achiote"/>
                <a:ea typeface="Achiote"/>
                <a:cs typeface="Achiote"/>
                <a:sym typeface="Achiote"/>
              </a:rPr>
              <a:t>Participation of people of God in the ‘work of God’</a:t>
            </a:r>
          </a:p>
        </p:txBody>
      </p:sp>
      <p:sp>
        <p:nvSpPr>
          <p:cNvPr name="TextBox 12" id="12"/>
          <p:cNvSpPr txBox="true"/>
          <p:nvPr/>
        </p:nvSpPr>
        <p:spPr>
          <a:xfrm rot="0">
            <a:off x="4192795" y="5420092"/>
            <a:ext cx="11550192" cy="844550"/>
          </a:xfrm>
          <a:prstGeom prst="rect">
            <a:avLst/>
          </a:prstGeom>
        </p:spPr>
        <p:txBody>
          <a:bodyPr anchor="t" rtlCol="false" tIns="0" lIns="0" bIns="0" rIns="0">
            <a:spAutoFit/>
          </a:bodyPr>
          <a:lstStyle/>
          <a:p>
            <a:pPr algn="l">
              <a:lnSpc>
                <a:spcPts val="6399"/>
              </a:lnSpc>
            </a:pPr>
            <a:r>
              <a:rPr lang="en-US" sz="3999">
                <a:solidFill>
                  <a:srgbClr val="272727"/>
                </a:solidFill>
                <a:latin typeface="Achiote"/>
                <a:ea typeface="Achiote"/>
                <a:cs typeface="Achiote"/>
                <a:sym typeface="Achiote"/>
              </a:rPr>
              <a:t>He does this with and through his Church (the people)</a:t>
            </a:r>
          </a:p>
        </p:txBody>
      </p:sp>
      <p:sp>
        <p:nvSpPr>
          <p:cNvPr name="TextBox 13" id="13"/>
          <p:cNvSpPr txBox="true"/>
          <p:nvPr/>
        </p:nvSpPr>
        <p:spPr>
          <a:xfrm rot="0">
            <a:off x="4409963" y="7788642"/>
            <a:ext cx="11333024" cy="723900"/>
          </a:xfrm>
          <a:prstGeom prst="rect">
            <a:avLst/>
          </a:prstGeom>
        </p:spPr>
        <p:txBody>
          <a:bodyPr anchor="t" rtlCol="false" tIns="0" lIns="0" bIns="0" rIns="0">
            <a:spAutoFit/>
          </a:bodyPr>
          <a:lstStyle/>
          <a:p>
            <a:pPr algn="l">
              <a:lnSpc>
                <a:spcPts val="5040"/>
              </a:lnSpc>
            </a:pPr>
            <a:r>
              <a:rPr lang="en-US" sz="4200">
                <a:solidFill>
                  <a:srgbClr val="272727"/>
                </a:solidFill>
                <a:latin typeface="Achiote"/>
                <a:ea typeface="Achiote"/>
                <a:cs typeface="Achiote"/>
                <a:sym typeface="Achiote"/>
              </a:rPr>
              <a:t>Liturgy is divine worship AND proclamation of Gospel</a:t>
            </a:r>
          </a:p>
        </p:txBody>
      </p:sp>
      <p:sp>
        <p:nvSpPr>
          <p:cNvPr name="TextBox 14" id="14"/>
          <p:cNvSpPr txBox="true"/>
          <p:nvPr/>
        </p:nvSpPr>
        <p:spPr>
          <a:xfrm rot="0">
            <a:off x="4409963" y="8388717"/>
            <a:ext cx="12734248" cy="844550"/>
          </a:xfrm>
          <a:prstGeom prst="rect">
            <a:avLst/>
          </a:prstGeom>
        </p:spPr>
        <p:txBody>
          <a:bodyPr anchor="t" rtlCol="false" tIns="0" lIns="0" bIns="0" rIns="0">
            <a:spAutoFit/>
          </a:bodyPr>
          <a:lstStyle/>
          <a:p>
            <a:pPr algn="l">
              <a:lnSpc>
                <a:spcPts val="6399"/>
              </a:lnSpc>
            </a:pPr>
            <a:r>
              <a:rPr lang="en-US" sz="3999">
                <a:solidFill>
                  <a:srgbClr val="272727"/>
                </a:solidFill>
                <a:latin typeface="Achiote"/>
                <a:ea typeface="Achiote"/>
                <a:cs typeface="Achiote"/>
                <a:sym typeface="Achiote"/>
              </a:rPr>
              <a:t>It leads to active charity - service of God and neighbour</a:t>
            </a:r>
          </a:p>
        </p:txBody>
      </p:sp>
      <p:sp>
        <p:nvSpPr>
          <p:cNvPr name="Freeform 15" id="15"/>
          <p:cNvSpPr/>
          <p:nvPr/>
        </p:nvSpPr>
        <p:spPr>
          <a:xfrm flipH="false" flipV="false" rot="1322400">
            <a:off x="14565519" y="139109"/>
            <a:ext cx="3482622" cy="2886223"/>
          </a:xfrm>
          <a:custGeom>
            <a:avLst/>
            <a:gdLst/>
            <a:ahLst/>
            <a:cxnLst/>
            <a:rect r="r" b="b" t="t" l="l"/>
            <a:pathLst>
              <a:path h="2886223" w="3482622">
                <a:moveTo>
                  <a:pt x="0" y="0"/>
                </a:moveTo>
                <a:lnTo>
                  <a:pt x="3482622" y="0"/>
                </a:lnTo>
                <a:lnTo>
                  <a:pt x="3482622" y="2886223"/>
                </a:lnTo>
                <a:lnTo>
                  <a:pt x="0" y="288622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6" id="16"/>
          <p:cNvSpPr txBox="true"/>
          <p:nvPr/>
        </p:nvSpPr>
        <p:spPr>
          <a:xfrm rot="1353750">
            <a:off x="14614740" y="437286"/>
            <a:ext cx="3398379" cy="2621712"/>
          </a:xfrm>
          <a:prstGeom prst="rect">
            <a:avLst/>
          </a:prstGeom>
        </p:spPr>
        <p:txBody>
          <a:bodyPr anchor="t" rtlCol="false" tIns="0" lIns="0" bIns="0" rIns="0">
            <a:spAutoFit/>
          </a:bodyPr>
          <a:lstStyle/>
          <a:p>
            <a:pPr algn="ctr">
              <a:lnSpc>
                <a:spcPts val="4083"/>
              </a:lnSpc>
            </a:pPr>
            <a:r>
              <a:rPr lang="en-US" sz="2916">
                <a:solidFill>
                  <a:srgbClr val="000000"/>
                </a:solidFill>
                <a:latin typeface="Adore The World"/>
                <a:ea typeface="Adore The World"/>
                <a:cs typeface="Adore The World"/>
                <a:sym typeface="Adore The World"/>
              </a:rPr>
              <a:t>Can you think </a:t>
            </a:r>
          </a:p>
          <a:p>
            <a:pPr algn="ctr">
              <a:lnSpc>
                <a:spcPts val="4083"/>
              </a:lnSpc>
            </a:pPr>
            <a:r>
              <a:rPr lang="en-US" sz="2916">
                <a:solidFill>
                  <a:srgbClr val="000000"/>
                </a:solidFill>
                <a:latin typeface="Adore The World"/>
                <a:ea typeface="Adore The World"/>
                <a:cs typeface="Adore The World"/>
                <a:sym typeface="Adore The World"/>
              </a:rPr>
              <a:t>of how the Word of God could lead to service of God and others?</a:t>
            </a:r>
          </a:p>
          <a:p>
            <a:pPr algn="ctr">
              <a:lnSpc>
                <a:spcPts val="4083"/>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A9D73"/>
        </a:solidFill>
      </p:bgPr>
    </p:bg>
    <p:spTree>
      <p:nvGrpSpPr>
        <p:cNvPr id="1" name=""/>
        <p:cNvGrpSpPr/>
        <p:nvPr/>
      </p:nvGrpSpPr>
      <p:grpSpPr>
        <a:xfrm>
          <a:off x="0" y="0"/>
          <a:ext cx="0" cy="0"/>
          <a:chOff x="0" y="0"/>
          <a:chExt cx="0" cy="0"/>
        </a:xfrm>
      </p:grpSpPr>
      <p:sp>
        <p:nvSpPr>
          <p:cNvPr name="Freeform 2" id="2"/>
          <p:cNvSpPr/>
          <p:nvPr/>
        </p:nvSpPr>
        <p:spPr>
          <a:xfrm flipH="false" flipV="false" rot="2012950">
            <a:off x="-2423349" y="-3650863"/>
            <a:ext cx="9427538" cy="14455076"/>
          </a:xfrm>
          <a:custGeom>
            <a:avLst/>
            <a:gdLst/>
            <a:ahLst/>
            <a:cxnLst/>
            <a:rect r="r" b="b" t="t" l="l"/>
            <a:pathLst>
              <a:path h="14455076" w="9427538">
                <a:moveTo>
                  <a:pt x="0" y="0"/>
                </a:moveTo>
                <a:lnTo>
                  <a:pt x="9427537" y="0"/>
                </a:lnTo>
                <a:lnTo>
                  <a:pt x="9427537" y="14455077"/>
                </a:lnTo>
                <a:lnTo>
                  <a:pt x="0" y="14455077"/>
                </a:lnTo>
                <a:lnTo>
                  <a:pt x="0" y="0"/>
                </a:lnTo>
                <a:close/>
              </a:path>
            </a:pathLst>
          </a:custGeom>
          <a:blipFill>
            <a:blip r:embed="rId3"/>
            <a:stretch>
              <a:fillRect l="0" t="-3345" r="-11829" b="-1096"/>
            </a:stretch>
          </a:blipFill>
        </p:spPr>
      </p:sp>
      <p:sp>
        <p:nvSpPr>
          <p:cNvPr name="Freeform 3" id="3"/>
          <p:cNvSpPr/>
          <p:nvPr/>
        </p:nvSpPr>
        <p:spPr>
          <a:xfrm flipH="false" flipV="false" rot="-5400000">
            <a:off x="11741338" y="-801007"/>
            <a:ext cx="3724702" cy="8741419"/>
          </a:xfrm>
          <a:custGeom>
            <a:avLst/>
            <a:gdLst/>
            <a:ahLst/>
            <a:cxnLst/>
            <a:rect r="r" b="b" t="t" l="l"/>
            <a:pathLst>
              <a:path h="8741419" w="3724702">
                <a:moveTo>
                  <a:pt x="0" y="0"/>
                </a:moveTo>
                <a:lnTo>
                  <a:pt x="3724702" y="0"/>
                </a:lnTo>
                <a:lnTo>
                  <a:pt x="3724702" y="8741419"/>
                </a:lnTo>
                <a:lnTo>
                  <a:pt x="0" y="8741419"/>
                </a:lnTo>
                <a:lnTo>
                  <a:pt x="0" y="0"/>
                </a:lnTo>
                <a:close/>
              </a:path>
            </a:pathLst>
          </a:custGeom>
          <a:blipFill>
            <a:blip r:embed="rId4"/>
            <a:stretch>
              <a:fillRect l="-68033" t="-45622" r="-70627" b="0"/>
            </a:stretch>
          </a:blipFill>
        </p:spPr>
      </p:sp>
      <p:sp>
        <p:nvSpPr>
          <p:cNvPr name="Freeform 4" id="4"/>
          <p:cNvSpPr/>
          <p:nvPr/>
        </p:nvSpPr>
        <p:spPr>
          <a:xfrm flipH="true" flipV="true" rot="-5400000">
            <a:off x="11741338" y="3190395"/>
            <a:ext cx="3724702" cy="8741419"/>
          </a:xfrm>
          <a:custGeom>
            <a:avLst/>
            <a:gdLst/>
            <a:ahLst/>
            <a:cxnLst/>
            <a:rect r="r" b="b" t="t" l="l"/>
            <a:pathLst>
              <a:path h="8741419" w="3724702">
                <a:moveTo>
                  <a:pt x="3724702" y="8741419"/>
                </a:moveTo>
                <a:lnTo>
                  <a:pt x="0" y="8741419"/>
                </a:lnTo>
                <a:lnTo>
                  <a:pt x="0" y="0"/>
                </a:lnTo>
                <a:lnTo>
                  <a:pt x="3724702" y="0"/>
                </a:lnTo>
                <a:lnTo>
                  <a:pt x="3724702" y="8741419"/>
                </a:lnTo>
                <a:close/>
              </a:path>
            </a:pathLst>
          </a:custGeom>
          <a:blipFill>
            <a:blip r:embed="rId4"/>
            <a:stretch>
              <a:fillRect l="-56439" t="-45622" r="-82221" b="0"/>
            </a:stretch>
          </a:blipFill>
        </p:spPr>
      </p:sp>
      <p:sp>
        <p:nvSpPr>
          <p:cNvPr name="Freeform 5" id="5"/>
          <p:cNvSpPr/>
          <p:nvPr/>
        </p:nvSpPr>
        <p:spPr>
          <a:xfrm flipH="false" flipV="false" rot="-5400000">
            <a:off x="2875052" y="-801007"/>
            <a:ext cx="3724702" cy="8741419"/>
          </a:xfrm>
          <a:custGeom>
            <a:avLst/>
            <a:gdLst/>
            <a:ahLst/>
            <a:cxnLst/>
            <a:rect r="r" b="b" t="t" l="l"/>
            <a:pathLst>
              <a:path h="8741419" w="3724702">
                <a:moveTo>
                  <a:pt x="0" y="0"/>
                </a:moveTo>
                <a:lnTo>
                  <a:pt x="3724702" y="0"/>
                </a:lnTo>
                <a:lnTo>
                  <a:pt x="3724702" y="8741419"/>
                </a:lnTo>
                <a:lnTo>
                  <a:pt x="0" y="8741419"/>
                </a:lnTo>
                <a:lnTo>
                  <a:pt x="0" y="0"/>
                </a:lnTo>
                <a:close/>
              </a:path>
            </a:pathLst>
          </a:custGeom>
          <a:blipFill>
            <a:blip r:embed="rId4"/>
            <a:stretch>
              <a:fillRect l="-68033" t="-45622" r="-70627" b="0"/>
            </a:stretch>
          </a:blipFill>
        </p:spPr>
      </p:sp>
      <p:sp>
        <p:nvSpPr>
          <p:cNvPr name="Freeform 6" id="6"/>
          <p:cNvSpPr/>
          <p:nvPr/>
        </p:nvSpPr>
        <p:spPr>
          <a:xfrm flipH="true" flipV="true" rot="-5400000">
            <a:off x="2875052" y="3190395"/>
            <a:ext cx="3724702" cy="8741419"/>
          </a:xfrm>
          <a:custGeom>
            <a:avLst/>
            <a:gdLst/>
            <a:ahLst/>
            <a:cxnLst/>
            <a:rect r="r" b="b" t="t" l="l"/>
            <a:pathLst>
              <a:path h="8741419" w="3724702">
                <a:moveTo>
                  <a:pt x="3724702" y="8741419"/>
                </a:moveTo>
                <a:lnTo>
                  <a:pt x="0" y="8741419"/>
                </a:lnTo>
                <a:lnTo>
                  <a:pt x="0" y="0"/>
                </a:lnTo>
                <a:lnTo>
                  <a:pt x="3724702" y="0"/>
                </a:lnTo>
                <a:lnTo>
                  <a:pt x="3724702" y="8741419"/>
                </a:lnTo>
                <a:close/>
              </a:path>
            </a:pathLst>
          </a:custGeom>
          <a:blipFill>
            <a:blip r:embed="rId4"/>
            <a:stretch>
              <a:fillRect l="-56439" t="-45622" r="-82221" b="0"/>
            </a:stretch>
          </a:blipFill>
        </p:spPr>
      </p:sp>
      <p:sp>
        <p:nvSpPr>
          <p:cNvPr name="Freeform 7" id="7"/>
          <p:cNvSpPr/>
          <p:nvPr/>
        </p:nvSpPr>
        <p:spPr>
          <a:xfrm flipH="false" flipV="false" rot="0">
            <a:off x="1995156" y="-274183"/>
            <a:ext cx="2618518" cy="2618518"/>
          </a:xfrm>
          <a:custGeom>
            <a:avLst/>
            <a:gdLst/>
            <a:ahLst/>
            <a:cxnLst/>
            <a:rect r="r" b="b" t="t" l="l"/>
            <a:pathLst>
              <a:path h="2618518" w="2618518">
                <a:moveTo>
                  <a:pt x="0" y="0"/>
                </a:moveTo>
                <a:lnTo>
                  <a:pt x="2618518" y="0"/>
                </a:lnTo>
                <a:lnTo>
                  <a:pt x="2618518" y="2618518"/>
                </a:lnTo>
                <a:lnTo>
                  <a:pt x="0" y="2618518"/>
                </a:lnTo>
                <a:lnTo>
                  <a:pt x="0" y="0"/>
                </a:lnTo>
                <a:close/>
              </a:path>
            </a:pathLst>
          </a:custGeom>
          <a:blipFill>
            <a:blip r:embed="rId5"/>
            <a:stretch>
              <a:fillRect l="0" t="0" r="0" b="0"/>
            </a:stretch>
          </a:blipFill>
        </p:spPr>
      </p:sp>
      <p:sp>
        <p:nvSpPr>
          <p:cNvPr name="Freeform 8" id="8"/>
          <p:cNvSpPr/>
          <p:nvPr/>
        </p:nvSpPr>
        <p:spPr>
          <a:xfrm flipH="false" flipV="false" rot="0">
            <a:off x="2558630" y="444380"/>
            <a:ext cx="1355973" cy="1181392"/>
          </a:xfrm>
          <a:custGeom>
            <a:avLst/>
            <a:gdLst/>
            <a:ahLst/>
            <a:cxnLst/>
            <a:rect r="r" b="b" t="t" l="l"/>
            <a:pathLst>
              <a:path h="1181392" w="1355973">
                <a:moveTo>
                  <a:pt x="0" y="0"/>
                </a:moveTo>
                <a:lnTo>
                  <a:pt x="1355973" y="0"/>
                </a:lnTo>
                <a:lnTo>
                  <a:pt x="1355973" y="1181392"/>
                </a:lnTo>
                <a:lnTo>
                  <a:pt x="0" y="11813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7798854" y="4234523"/>
            <a:ext cx="2618518" cy="2618518"/>
          </a:xfrm>
          <a:custGeom>
            <a:avLst/>
            <a:gdLst/>
            <a:ahLst/>
            <a:cxnLst/>
            <a:rect r="r" b="b" t="t" l="l"/>
            <a:pathLst>
              <a:path h="2618518" w="2618518">
                <a:moveTo>
                  <a:pt x="0" y="0"/>
                </a:moveTo>
                <a:lnTo>
                  <a:pt x="2618518" y="0"/>
                </a:lnTo>
                <a:lnTo>
                  <a:pt x="2618518" y="2618519"/>
                </a:lnTo>
                <a:lnTo>
                  <a:pt x="0" y="2618519"/>
                </a:lnTo>
                <a:lnTo>
                  <a:pt x="0" y="0"/>
                </a:lnTo>
                <a:close/>
              </a:path>
            </a:pathLst>
          </a:custGeom>
          <a:blipFill>
            <a:blip r:embed="rId5"/>
            <a:stretch>
              <a:fillRect l="0" t="0" r="0" b="0"/>
            </a:stretch>
          </a:blipFill>
        </p:spPr>
      </p:sp>
      <p:sp>
        <p:nvSpPr>
          <p:cNvPr name="Freeform 10" id="10"/>
          <p:cNvSpPr/>
          <p:nvPr/>
        </p:nvSpPr>
        <p:spPr>
          <a:xfrm flipH="false" flipV="false" rot="0">
            <a:off x="8561957" y="5228934"/>
            <a:ext cx="1342045" cy="612460"/>
          </a:xfrm>
          <a:custGeom>
            <a:avLst/>
            <a:gdLst/>
            <a:ahLst/>
            <a:cxnLst/>
            <a:rect r="r" b="b" t="t" l="l"/>
            <a:pathLst>
              <a:path h="612460" w="1342045">
                <a:moveTo>
                  <a:pt x="0" y="0"/>
                </a:moveTo>
                <a:lnTo>
                  <a:pt x="1342045" y="0"/>
                </a:lnTo>
                <a:lnTo>
                  <a:pt x="1342045" y="612460"/>
                </a:lnTo>
                <a:lnTo>
                  <a:pt x="0" y="61246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 id="11"/>
          <p:cNvSpPr txBox="true"/>
          <p:nvPr/>
        </p:nvSpPr>
        <p:spPr>
          <a:xfrm rot="0">
            <a:off x="9503159" y="5933783"/>
            <a:ext cx="4975839" cy="685800"/>
          </a:xfrm>
          <a:prstGeom prst="rect">
            <a:avLst/>
          </a:prstGeom>
        </p:spPr>
        <p:txBody>
          <a:bodyPr anchor="t" rtlCol="false" tIns="0" lIns="0" bIns="0" rIns="0">
            <a:spAutoFit/>
          </a:bodyPr>
          <a:lstStyle/>
          <a:p>
            <a:pPr algn="l">
              <a:lnSpc>
                <a:spcPts val="4799"/>
              </a:lnSpc>
            </a:pPr>
            <a:r>
              <a:rPr lang="en-US" sz="3999">
                <a:solidFill>
                  <a:srgbClr val="272727"/>
                </a:solidFill>
                <a:latin typeface="Achiote"/>
                <a:ea typeface="Achiote"/>
                <a:cs typeface="Achiote"/>
                <a:sym typeface="Achiote"/>
              </a:rPr>
              <a:t>Gospel and Acclamation </a:t>
            </a:r>
          </a:p>
        </p:txBody>
      </p:sp>
      <p:sp>
        <p:nvSpPr>
          <p:cNvPr name="TextBox 12" id="12"/>
          <p:cNvSpPr txBox="true"/>
          <p:nvPr/>
        </p:nvSpPr>
        <p:spPr>
          <a:xfrm rot="0">
            <a:off x="726773" y="1763738"/>
            <a:ext cx="3161105" cy="685800"/>
          </a:xfrm>
          <a:prstGeom prst="rect">
            <a:avLst/>
          </a:prstGeom>
        </p:spPr>
        <p:txBody>
          <a:bodyPr anchor="t" rtlCol="false" tIns="0" lIns="0" bIns="0" rIns="0">
            <a:spAutoFit/>
          </a:bodyPr>
          <a:lstStyle/>
          <a:p>
            <a:pPr algn="l">
              <a:lnSpc>
                <a:spcPts val="4799"/>
              </a:lnSpc>
            </a:pPr>
            <a:r>
              <a:rPr lang="en-US" sz="3999">
                <a:solidFill>
                  <a:srgbClr val="272727"/>
                </a:solidFill>
                <a:latin typeface="Achiote"/>
                <a:ea typeface="Achiote"/>
                <a:cs typeface="Achiote"/>
                <a:sym typeface="Achiote"/>
              </a:rPr>
              <a:t>First Reading </a:t>
            </a:r>
          </a:p>
        </p:txBody>
      </p:sp>
      <p:sp>
        <p:nvSpPr>
          <p:cNvPr name="TextBox 13" id="13"/>
          <p:cNvSpPr txBox="true"/>
          <p:nvPr/>
        </p:nvSpPr>
        <p:spPr>
          <a:xfrm rot="0">
            <a:off x="9503159" y="1763738"/>
            <a:ext cx="3161105" cy="685800"/>
          </a:xfrm>
          <a:prstGeom prst="rect">
            <a:avLst/>
          </a:prstGeom>
        </p:spPr>
        <p:txBody>
          <a:bodyPr anchor="t" rtlCol="false" tIns="0" lIns="0" bIns="0" rIns="0">
            <a:spAutoFit/>
          </a:bodyPr>
          <a:lstStyle/>
          <a:p>
            <a:pPr algn="l">
              <a:lnSpc>
                <a:spcPts val="4799"/>
              </a:lnSpc>
            </a:pPr>
            <a:r>
              <a:rPr lang="en-US" sz="3999">
                <a:solidFill>
                  <a:srgbClr val="272727"/>
                </a:solidFill>
                <a:latin typeface="Achiote"/>
                <a:ea typeface="Achiote"/>
                <a:cs typeface="Achiote"/>
                <a:sym typeface="Achiote"/>
              </a:rPr>
              <a:t>Second Reading </a:t>
            </a:r>
          </a:p>
        </p:txBody>
      </p:sp>
      <p:sp>
        <p:nvSpPr>
          <p:cNvPr name="TextBox 14" id="14"/>
          <p:cNvSpPr txBox="true"/>
          <p:nvPr/>
        </p:nvSpPr>
        <p:spPr>
          <a:xfrm rot="0">
            <a:off x="9503159" y="2582888"/>
            <a:ext cx="8021259" cy="3169920"/>
          </a:xfrm>
          <a:prstGeom prst="rect">
            <a:avLst/>
          </a:prstGeom>
        </p:spPr>
        <p:txBody>
          <a:bodyPr anchor="t" rtlCol="false" tIns="0" lIns="0" bIns="0" rIns="0">
            <a:spAutoFit/>
          </a:bodyPr>
          <a:lstStyle/>
          <a:p>
            <a:pPr algn="just">
              <a:lnSpc>
                <a:spcPts val="4199"/>
              </a:lnSpc>
            </a:pPr>
            <a:r>
              <a:rPr lang="en-US" sz="2799">
                <a:solidFill>
                  <a:srgbClr val="272727"/>
                </a:solidFill>
                <a:latin typeface="Achiote"/>
                <a:ea typeface="Achiote"/>
                <a:cs typeface="Achiote"/>
                <a:sym typeface="Achiote"/>
              </a:rPr>
              <a:t>These are from the New Testament.  They are often accounts or letters, for example from St Paul or St Peter to Christians. They include details of Christian life fter the Ascension of Christ. They tell of the New Covenant and foretell Jesus’ second coming.</a:t>
            </a:r>
          </a:p>
          <a:p>
            <a:pPr algn="just">
              <a:lnSpc>
                <a:spcPts val="4199"/>
              </a:lnSpc>
            </a:pPr>
          </a:p>
        </p:txBody>
      </p:sp>
      <p:sp>
        <p:nvSpPr>
          <p:cNvPr name="TextBox 15" id="15"/>
          <p:cNvSpPr txBox="true"/>
          <p:nvPr/>
        </p:nvSpPr>
        <p:spPr>
          <a:xfrm rot="0">
            <a:off x="9503159" y="6614821"/>
            <a:ext cx="8021259" cy="2646045"/>
          </a:xfrm>
          <a:prstGeom prst="rect">
            <a:avLst/>
          </a:prstGeom>
        </p:spPr>
        <p:txBody>
          <a:bodyPr anchor="t" rtlCol="false" tIns="0" lIns="0" bIns="0" rIns="0">
            <a:spAutoFit/>
          </a:bodyPr>
          <a:lstStyle/>
          <a:p>
            <a:pPr algn="just">
              <a:lnSpc>
                <a:spcPts val="4199"/>
              </a:lnSpc>
            </a:pPr>
            <a:r>
              <a:rPr lang="en-US" sz="2799">
                <a:solidFill>
                  <a:srgbClr val="1D1B1E"/>
                </a:solidFill>
                <a:latin typeface="Achiote"/>
                <a:ea typeface="Achiote"/>
                <a:cs typeface="Achiote"/>
                <a:sym typeface="Achiote"/>
              </a:rPr>
              <a:t>These are the highlight of the Liturgy of the Word as they include the words of Jesus and details of his life, death and resurrection. Gospel means ‘Good News’ which Jesus brought. He is the Word of God. The Acclamation can be sung or read.</a:t>
            </a:r>
          </a:p>
          <a:p>
            <a:pPr algn="just">
              <a:lnSpc>
                <a:spcPts val="4199"/>
              </a:lnSpc>
            </a:pPr>
          </a:p>
        </p:txBody>
      </p:sp>
      <p:sp>
        <p:nvSpPr>
          <p:cNvPr name="TextBox 16" id="16"/>
          <p:cNvSpPr txBox="true"/>
          <p:nvPr/>
        </p:nvSpPr>
        <p:spPr>
          <a:xfrm rot="0">
            <a:off x="753498" y="2582888"/>
            <a:ext cx="7994535" cy="2646045"/>
          </a:xfrm>
          <a:prstGeom prst="rect">
            <a:avLst/>
          </a:prstGeom>
        </p:spPr>
        <p:txBody>
          <a:bodyPr anchor="t" rtlCol="false" tIns="0" lIns="0" bIns="0" rIns="0">
            <a:spAutoFit/>
          </a:bodyPr>
          <a:lstStyle/>
          <a:p>
            <a:pPr algn="just">
              <a:lnSpc>
                <a:spcPts val="4199"/>
              </a:lnSpc>
            </a:pPr>
            <a:r>
              <a:rPr lang="en-US" sz="2799">
                <a:solidFill>
                  <a:srgbClr val="272727"/>
                </a:solidFill>
                <a:latin typeface="Achiote"/>
                <a:ea typeface="Achiote"/>
                <a:cs typeface="Achiote"/>
                <a:sym typeface="Achiote"/>
              </a:rPr>
              <a:t>These are from the Old Testament, the time before the life of Jesus. They take different forms (eg stories, prophecies, wisdom writings, historical accounts) and tell of the Law and the Old Covenant. They prepare us for Christ’s first coming at Christmas.</a:t>
            </a:r>
          </a:p>
        </p:txBody>
      </p:sp>
      <p:sp>
        <p:nvSpPr>
          <p:cNvPr name="TextBox 17" id="17"/>
          <p:cNvSpPr txBox="true"/>
          <p:nvPr/>
        </p:nvSpPr>
        <p:spPr>
          <a:xfrm rot="0">
            <a:off x="753498" y="5933783"/>
            <a:ext cx="3161105" cy="685800"/>
          </a:xfrm>
          <a:prstGeom prst="rect">
            <a:avLst/>
          </a:prstGeom>
        </p:spPr>
        <p:txBody>
          <a:bodyPr anchor="t" rtlCol="false" tIns="0" lIns="0" bIns="0" rIns="0">
            <a:spAutoFit/>
          </a:bodyPr>
          <a:lstStyle/>
          <a:p>
            <a:pPr algn="l">
              <a:lnSpc>
                <a:spcPts val="4799"/>
              </a:lnSpc>
            </a:pPr>
            <a:r>
              <a:rPr lang="en-US" sz="3999">
                <a:solidFill>
                  <a:srgbClr val="272727"/>
                </a:solidFill>
                <a:latin typeface="Achiote"/>
                <a:ea typeface="Achiote"/>
                <a:cs typeface="Achiote"/>
                <a:sym typeface="Achiote"/>
              </a:rPr>
              <a:t>Psalm</a:t>
            </a:r>
          </a:p>
        </p:txBody>
      </p:sp>
      <p:sp>
        <p:nvSpPr>
          <p:cNvPr name="TextBox 18" id="18"/>
          <p:cNvSpPr txBox="true"/>
          <p:nvPr/>
        </p:nvSpPr>
        <p:spPr>
          <a:xfrm rot="0">
            <a:off x="726773" y="6486233"/>
            <a:ext cx="8021259" cy="3169920"/>
          </a:xfrm>
          <a:prstGeom prst="rect">
            <a:avLst/>
          </a:prstGeom>
        </p:spPr>
        <p:txBody>
          <a:bodyPr anchor="t" rtlCol="false" tIns="0" lIns="0" bIns="0" rIns="0">
            <a:spAutoFit/>
          </a:bodyPr>
          <a:lstStyle/>
          <a:p>
            <a:pPr algn="just">
              <a:lnSpc>
                <a:spcPts val="4199"/>
              </a:lnSpc>
            </a:pPr>
            <a:r>
              <a:rPr lang="en-US" sz="2799">
                <a:solidFill>
                  <a:srgbClr val="272727"/>
                </a:solidFill>
                <a:latin typeface="Achiote"/>
                <a:ea typeface="Achiote"/>
                <a:cs typeface="Achiote"/>
                <a:sym typeface="Achiote"/>
              </a:rPr>
              <a:t>These are from the Book of Psalms, many of which were composed by King David. They are poems which were intended to be sung, but may alternatively be read. They include many themes such as praise, faith and hope. They also express many emotions such as joy, sadness and fear.</a:t>
            </a:r>
          </a:p>
          <a:p>
            <a:pPr algn="just">
              <a:lnSpc>
                <a:spcPts val="4199"/>
              </a:lnSpc>
            </a:pPr>
          </a:p>
        </p:txBody>
      </p:sp>
      <p:sp>
        <p:nvSpPr>
          <p:cNvPr name="TextBox 19" id="19"/>
          <p:cNvSpPr txBox="true"/>
          <p:nvPr/>
        </p:nvSpPr>
        <p:spPr>
          <a:xfrm rot="0">
            <a:off x="2344351" y="344513"/>
            <a:ext cx="13599297" cy="1238250"/>
          </a:xfrm>
          <a:prstGeom prst="rect">
            <a:avLst/>
          </a:prstGeom>
        </p:spPr>
        <p:txBody>
          <a:bodyPr anchor="t" rtlCol="false" tIns="0" lIns="0" bIns="0" rIns="0">
            <a:spAutoFit/>
          </a:bodyPr>
          <a:lstStyle/>
          <a:p>
            <a:pPr algn="ctr">
              <a:lnSpc>
                <a:spcPts val="8640"/>
              </a:lnSpc>
            </a:pPr>
            <a:r>
              <a:rPr lang="en-US" sz="7200">
                <a:solidFill>
                  <a:srgbClr val="000000"/>
                </a:solidFill>
                <a:latin typeface="Achiote"/>
                <a:ea typeface="Achiote"/>
                <a:cs typeface="Achiote"/>
                <a:sym typeface="Achiote"/>
              </a:rPr>
              <a:t>The Liturgy of the Word (1) </a:t>
            </a:r>
          </a:p>
        </p:txBody>
      </p:sp>
      <p:sp>
        <p:nvSpPr>
          <p:cNvPr name="Freeform 20" id="20"/>
          <p:cNvSpPr/>
          <p:nvPr/>
        </p:nvSpPr>
        <p:spPr>
          <a:xfrm flipH="false" flipV="false" rot="0">
            <a:off x="2578619" y="4710249"/>
            <a:ext cx="2618518" cy="2618518"/>
          </a:xfrm>
          <a:custGeom>
            <a:avLst/>
            <a:gdLst/>
            <a:ahLst/>
            <a:cxnLst/>
            <a:rect r="r" b="b" t="t" l="l"/>
            <a:pathLst>
              <a:path h="2618518" w="2618518">
                <a:moveTo>
                  <a:pt x="0" y="0"/>
                </a:moveTo>
                <a:lnTo>
                  <a:pt x="2618518" y="0"/>
                </a:lnTo>
                <a:lnTo>
                  <a:pt x="2618518" y="2618519"/>
                </a:lnTo>
                <a:lnTo>
                  <a:pt x="0" y="2618519"/>
                </a:lnTo>
                <a:lnTo>
                  <a:pt x="0" y="0"/>
                </a:lnTo>
                <a:close/>
              </a:path>
            </a:pathLst>
          </a:custGeom>
          <a:blipFill>
            <a:blip r:embed="rId5"/>
            <a:stretch>
              <a:fillRect l="0" t="0" r="0" b="0"/>
            </a:stretch>
          </a:blipFill>
        </p:spPr>
      </p:sp>
      <p:sp>
        <p:nvSpPr>
          <p:cNvPr name="Freeform 21" id="21"/>
          <p:cNvSpPr/>
          <p:nvPr/>
        </p:nvSpPr>
        <p:spPr>
          <a:xfrm flipH="false" flipV="false" rot="0">
            <a:off x="3304415" y="5340795"/>
            <a:ext cx="1166926" cy="1166926"/>
          </a:xfrm>
          <a:custGeom>
            <a:avLst/>
            <a:gdLst/>
            <a:ahLst/>
            <a:cxnLst/>
            <a:rect r="r" b="b" t="t" l="l"/>
            <a:pathLst>
              <a:path h="1166926" w="1166926">
                <a:moveTo>
                  <a:pt x="0" y="0"/>
                </a:moveTo>
                <a:lnTo>
                  <a:pt x="1166927" y="0"/>
                </a:lnTo>
                <a:lnTo>
                  <a:pt x="1166927" y="1166927"/>
                </a:lnTo>
                <a:lnTo>
                  <a:pt x="0" y="116692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p:cNvSpPr/>
          <p:nvPr/>
        </p:nvSpPr>
        <p:spPr>
          <a:xfrm flipH="false" flipV="false" rot="0">
            <a:off x="15943649" y="4614999"/>
            <a:ext cx="2618518" cy="2618518"/>
          </a:xfrm>
          <a:custGeom>
            <a:avLst/>
            <a:gdLst/>
            <a:ahLst/>
            <a:cxnLst/>
            <a:rect r="r" b="b" t="t" l="l"/>
            <a:pathLst>
              <a:path h="2618518" w="2618518">
                <a:moveTo>
                  <a:pt x="0" y="0"/>
                </a:moveTo>
                <a:lnTo>
                  <a:pt x="2618518" y="0"/>
                </a:lnTo>
                <a:lnTo>
                  <a:pt x="2618518" y="2618519"/>
                </a:lnTo>
                <a:lnTo>
                  <a:pt x="0" y="2618519"/>
                </a:lnTo>
                <a:lnTo>
                  <a:pt x="0" y="0"/>
                </a:lnTo>
                <a:close/>
              </a:path>
            </a:pathLst>
          </a:custGeom>
          <a:blipFill>
            <a:blip r:embed="rId5"/>
            <a:stretch>
              <a:fillRect l="0" t="0" r="0" b="0"/>
            </a:stretch>
          </a:blipFill>
        </p:spPr>
      </p:sp>
      <p:sp>
        <p:nvSpPr>
          <p:cNvPr name="Freeform 23" id="23"/>
          <p:cNvSpPr/>
          <p:nvPr/>
        </p:nvSpPr>
        <p:spPr>
          <a:xfrm flipH="false" flipV="false" rot="0">
            <a:off x="16721221" y="5299670"/>
            <a:ext cx="1076158" cy="1439677"/>
          </a:xfrm>
          <a:custGeom>
            <a:avLst/>
            <a:gdLst/>
            <a:ahLst/>
            <a:cxnLst/>
            <a:rect r="r" b="b" t="t" l="l"/>
            <a:pathLst>
              <a:path h="1439677" w="1076158">
                <a:moveTo>
                  <a:pt x="0" y="0"/>
                </a:moveTo>
                <a:lnTo>
                  <a:pt x="1076158" y="0"/>
                </a:lnTo>
                <a:lnTo>
                  <a:pt x="1076158" y="1439677"/>
                </a:lnTo>
                <a:lnTo>
                  <a:pt x="0" y="143967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4" id="24"/>
          <p:cNvSpPr/>
          <p:nvPr/>
        </p:nvSpPr>
        <p:spPr>
          <a:xfrm flipH="false" flipV="false" rot="0">
            <a:off x="16620692" y="174087"/>
            <a:ext cx="1267367" cy="1709226"/>
          </a:xfrm>
          <a:custGeom>
            <a:avLst/>
            <a:gdLst/>
            <a:ahLst/>
            <a:cxnLst/>
            <a:rect r="r" b="b" t="t" l="l"/>
            <a:pathLst>
              <a:path h="1709226" w="1267367">
                <a:moveTo>
                  <a:pt x="0" y="0"/>
                </a:moveTo>
                <a:lnTo>
                  <a:pt x="1267368" y="0"/>
                </a:lnTo>
                <a:lnTo>
                  <a:pt x="1267368" y="1709226"/>
                </a:lnTo>
                <a:lnTo>
                  <a:pt x="0" y="1709226"/>
                </a:lnTo>
                <a:lnTo>
                  <a:pt x="0" y="0"/>
                </a:lnTo>
                <a:close/>
              </a:path>
            </a:pathLst>
          </a:custGeom>
          <a:blipFill>
            <a:blip r:embed="rId14"/>
            <a:stretch>
              <a:fillRect l="0" t="0" r="-276085"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75D481"/>
        </a:solidFill>
      </p:bgPr>
    </p:bg>
    <p:spTree>
      <p:nvGrpSpPr>
        <p:cNvPr id="1" name=""/>
        <p:cNvGrpSpPr/>
        <p:nvPr/>
      </p:nvGrpSpPr>
      <p:grpSpPr>
        <a:xfrm>
          <a:off x="0" y="0"/>
          <a:ext cx="0" cy="0"/>
          <a:chOff x="0" y="0"/>
          <a:chExt cx="0" cy="0"/>
        </a:xfrm>
      </p:grpSpPr>
      <p:sp>
        <p:nvSpPr>
          <p:cNvPr name="Freeform 2" id="2"/>
          <p:cNvSpPr/>
          <p:nvPr/>
        </p:nvSpPr>
        <p:spPr>
          <a:xfrm flipH="true" flipV="true" rot="-5400000">
            <a:off x="3986288" y="-4014712"/>
            <a:ext cx="10287000" cy="18316424"/>
          </a:xfrm>
          <a:custGeom>
            <a:avLst/>
            <a:gdLst/>
            <a:ahLst/>
            <a:cxnLst/>
            <a:rect r="r" b="b" t="t" l="l"/>
            <a:pathLst>
              <a:path h="18316424" w="10287000">
                <a:moveTo>
                  <a:pt x="10287000" y="18316424"/>
                </a:moveTo>
                <a:lnTo>
                  <a:pt x="0" y="18316424"/>
                </a:lnTo>
                <a:lnTo>
                  <a:pt x="0" y="0"/>
                </a:lnTo>
                <a:lnTo>
                  <a:pt x="10287000" y="0"/>
                </a:lnTo>
                <a:lnTo>
                  <a:pt x="10287000" y="18316424"/>
                </a:lnTo>
                <a:close/>
              </a:path>
            </a:pathLst>
          </a:custGeom>
          <a:blipFill>
            <a:blip r:embed="rId3"/>
            <a:stretch>
              <a:fillRect l="-42936" t="-7477" r="0" b="-7477"/>
            </a:stretch>
          </a:blipFill>
        </p:spPr>
      </p:sp>
      <p:sp>
        <p:nvSpPr>
          <p:cNvPr name="Freeform 3" id="3"/>
          <p:cNvSpPr/>
          <p:nvPr/>
        </p:nvSpPr>
        <p:spPr>
          <a:xfrm flipH="false" flipV="false" rot="0">
            <a:off x="-562250" y="3293897"/>
            <a:ext cx="3940130" cy="7246216"/>
          </a:xfrm>
          <a:custGeom>
            <a:avLst/>
            <a:gdLst/>
            <a:ahLst/>
            <a:cxnLst/>
            <a:rect r="r" b="b" t="t" l="l"/>
            <a:pathLst>
              <a:path h="7246216" w="3940130">
                <a:moveTo>
                  <a:pt x="0" y="0"/>
                </a:moveTo>
                <a:lnTo>
                  <a:pt x="3940130" y="0"/>
                </a:lnTo>
                <a:lnTo>
                  <a:pt x="3940130" y="7246216"/>
                </a:lnTo>
                <a:lnTo>
                  <a:pt x="0" y="72462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5306692" y="4991100"/>
            <a:ext cx="12204848" cy="1805940"/>
          </a:xfrm>
          <a:prstGeom prst="rect">
            <a:avLst/>
          </a:prstGeom>
        </p:spPr>
        <p:txBody>
          <a:bodyPr anchor="t" rtlCol="false" tIns="0" lIns="0" bIns="0" rIns="0">
            <a:spAutoFit/>
          </a:bodyPr>
          <a:lstStyle/>
          <a:p>
            <a:pPr algn="just">
              <a:lnSpc>
                <a:spcPts val="4650"/>
              </a:lnSpc>
            </a:pPr>
            <a:r>
              <a:rPr lang="en-US" sz="3100">
                <a:solidFill>
                  <a:srgbClr val="272727"/>
                </a:solidFill>
                <a:latin typeface="Achiote"/>
                <a:ea typeface="Achiote"/>
                <a:cs typeface="Achiote"/>
                <a:sym typeface="Achiote"/>
              </a:rPr>
              <a:t>This is said by all members of the congregation at Sunday Mass or on other special days. A creed is a statement of belief. and is a reminder of the promises made at Baptism: “I believe in God... I believe in Jesus Christ... I believe in the Holy Spirit...”</a:t>
            </a:r>
          </a:p>
        </p:txBody>
      </p:sp>
      <p:sp>
        <p:nvSpPr>
          <p:cNvPr name="TextBox 5" id="5"/>
          <p:cNvSpPr txBox="true"/>
          <p:nvPr/>
        </p:nvSpPr>
        <p:spPr>
          <a:xfrm rot="0">
            <a:off x="600070" y="233546"/>
            <a:ext cx="13599297" cy="1238250"/>
          </a:xfrm>
          <a:prstGeom prst="rect">
            <a:avLst/>
          </a:prstGeom>
        </p:spPr>
        <p:txBody>
          <a:bodyPr anchor="t" rtlCol="false" tIns="0" lIns="0" bIns="0" rIns="0">
            <a:spAutoFit/>
          </a:bodyPr>
          <a:lstStyle/>
          <a:p>
            <a:pPr algn="l">
              <a:lnSpc>
                <a:spcPts val="8640"/>
              </a:lnSpc>
            </a:pPr>
            <a:r>
              <a:rPr lang="en-US" sz="7200">
                <a:solidFill>
                  <a:srgbClr val="000000"/>
                </a:solidFill>
                <a:latin typeface="Achiote"/>
                <a:ea typeface="Achiote"/>
                <a:cs typeface="Achiote"/>
                <a:sym typeface="Achiote"/>
              </a:rPr>
              <a:t>The Liturgy of the Word (1) </a:t>
            </a:r>
          </a:p>
        </p:txBody>
      </p:sp>
      <p:sp>
        <p:nvSpPr>
          <p:cNvPr name="TextBox 6" id="6"/>
          <p:cNvSpPr txBox="true"/>
          <p:nvPr/>
        </p:nvSpPr>
        <p:spPr>
          <a:xfrm rot="0">
            <a:off x="5306692" y="4333875"/>
            <a:ext cx="3161105" cy="1524000"/>
          </a:xfrm>
          <a:prstGeom prst="rect">
            <a:avLst/>
          </a:prstGeom>
        </p:spPr>
        <p:txBody>
          <a:bodyPr anchor="t" rtlCol="false" tIns="0" lIns="0" bIns="0" rIns="0">
            <a:spAutoFit/>
          </a:bodyPr>
          <a:lstStyle/>
          <a:p>
            <a:pPr algn="l">
              <a:lnSpc>
                <a:spcPts val="5640"/>
              </a:lnSpc>
            </a:pPr>
            <a:r>
              <a:rPr lang="en-US" sz="4700">
                <a:solidFill>
                  <a:srgbClr val="272727"/>
                </a:solidFill>
                <a:latin typeface="Achiote"/>
                <a:ea typeface="Achiote"/>
                <a:cs typeface="Achiote"/>
                <a:sym typeface="Achiote"/>
              </a:rPr>
              <a:t>Creed</a:t>
            </a:r>
          </a:p>
          <a:p>
            <a:pPr algn="l">
              <a:lnSpc>
                <a:spcPts val="5640"/>
              </a:lnSpc>
            </a:pPr>
            <a:r>
              <a:rPr lang="en-US" sz="4700">
                <a:solidFill>
                  <a:srgbClr val="272727"/>
                </a:solidFill>
                <a:latin typeface="Achiote"/>
                <a:ea typeface="Achiote"/>
                <a:cs typeface="Achiote"/>
                <a:sym typeface="Achiote"/>
              </a:rPr>
              <a:t> </a:t>
            </a:r>
          </a:p>
        </p:txBody>
      </p:sp>
      <p:sp>
        <p:nvSpPr>
          <p:cNvPr name="TextBox 7" id="7"/>
          <p:cNvSpPr txBox="true"/>
          <p:nvPr/>
        </p:nvSpPr>
        <p:spPr>
          <a:xfrm rot="0">
            <a:off x="5409460" y="7028386"/>
            <a:ext cx="5217276" cy="756337"/>
          </a:xfrm>
          <a:prstGeom prst="rect">
            <a:avLst/>
          </a:prstGeom>
        </p:spPr>
        <p:txBody>
          <a:bodyPr anchor="t" rtlCol="false" tIns="0" lIns="0" bIns="0" rIns="0">
            <a:spAutoFit/>
          </a:bodyPr>
          <a:lstStyle/>
          <a:p>
            <a:pPr algn="l">
              <a:lnSpc>
                <a:spcPts val="5219"/>
              </a:lnSpc>
            </a:pPr>
            <a:r>
              <a:rPr lang="en-US" sz="4349">
                <a:solidFill>
                  <a:srgbClr val="272727"/>
                </a:solidFill>
                <a:latin typeface="Achiote"/>
                <a:ea typeface="Achiote"/>
                <a:cs typeface="Achiote"/>
                <a:sym typeface="Achiote"/>
              </a:rPr>
              <a:t>Bidding Prayers</a:t>
            </a:r>
          </a:p>
        </p:txBody>
      </p:sp>
      <p:sp>
        <p:nvSpPr>
          <p:cNvPr name="TextBox 8" id="8"/>
          <p:cNvSpPr txBox="true"/>
          <p:nvPr/>
        </p:nvSpPr>
        <p:spPr>
          <a:xfrm rot="0">
            <a:off x="5409460" y="7908548"/>
            <a:ext cx="9404879" cy="1777366"/>
          </a:xfrm>
          <a:prstGeom prst="rect">
            <a:avLst/>
          </a:prstGeom>
        </p:spPr>
        <p:txBody>
          <a:bodyPr anchor="t" rtlCol="false" tIns="0" lIns="0" bIns="0" rIns="0">
            <a:spAutoFit/>
          </a:bodyPr>
          <a:lstStyle/>
          <a:p>
            <a:pPr algn="just">
              <a:lnSpc>
                <a:spcPts val="4649"/>
              </a:lnSpc>
            </a:pPr>
            <a:r>
              <a:rPr lang="en-US" sz="3099">
                <a:solidFill>
                  <a:srgbClr val="272727"/>
                </a:solidFill>
                <a:latin typeface="Achiote"/>
                <a:ea typeface="Achiote"/>
                <a:cs typeface="Achiote"/>
                <a:sym typeface="Achiote"/>
              </a:rPr>
              <a:t>They are read by the minister(s) of the Word after an introduction by the priest. The prayers usually follow a certain structure or style and, at the end, a prayer is said by all (Hail Mary).</a:t>
            </a:r>
          </a:p>
        </p:txBody>
      </p:sp>
      <p:sp>
        <p:nvSpPr>
          <p:cNvPr name="TextBox 9" id="9"/>
          <p:cNvSpPr txBox="true"/>
          <p:nvPr/>
        </p:nvSpPr>
        <p:spPr>
          <a:xfrm rot="0">
            <a:off x="1778938" y="1533708"/>
            <a:ext cx="3222978" cy="809625"/>
          </a:xfrm>
          <a:prstGeom prst="rect">
            <a:avLst/>
          </a:prstGeom>
        </p:spPr>
        <p:txBody>
          <a:bodyPr anchor="t" rtlCol="false" tIns="0" lIns="0" bIns="0" rIns="0">
            <a:spAutoFit/>
          </a:bodyPr>
          <a:lstStyle/>
          <a:p>
            <a:pPr algn="l">
              <a:lnSpc>
                <a:spcPts val="5639"/>
              </a:lnSpc>
            </a:pPr>
            <a:r>
              <a:rPr lang="en-US" sz="4699">
                <a:solidFill>
                  <a:srgbClr val="272727"/>
                </a:solidFill>
                <a:latin typeface="Achiote"/>
                <a:ea typeface="Achiote"/>
                <a:cs typeface="Achiote"/>
                <a:sym typeface="Achiote"/>
              </a:rPr>
              <a:t>Homily</a:t>
            </a:r>
          </a:p>
        </p:txBody>
      </p:sp>
      <p:sp>
        <p:nvSpPr>
          <p:cNvPr name="Freeform 10" id="10"/>
          <p:cNvSpPr/>
          <p:nvPr/>
        </p:nvSpPr>
        <p:spPr>
          <a:xfrm flipH="false" flipV="false" rot="0">
            <a:off x="3515131" y="4429125"/>
            <a:ext cx="1654310" cy="1654310"/>
          </a:xfrm>
          <a:custGeom>
            <a:avLst/>
            <a:gdLst/>
            <a:ahLst/>
            <a:cxnLst/>
            <a:rect r="r" b="b" t="t" l="l"/>
            <a:pathLst>
              <a:path h="1654310" w="1654310">
                <a:moveTo>
                  <a:pt x="0" y="0"/>
                </a:moveTo>
                <a:lnTo>
                  <a:pt x="1654310" y="0"/>
                </a:lnTo>
                <a:lnTo>
                  <a:pt x="1654310" y="1654310"/>
                </a:lnTo>
                <a:lnTo>
                  <a:pt x="0" y="165431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3542429" y="7123636"/>
            <a:ext cx="1702483" cy="1702483"/>
          </a:xfrm>
          <a:custGeom>
            <a:avLst/>
            <a:gdLst/>
            <a:ahLst/>
            <a:cxnLst/>
            <a:rect r="r" b="b" t="t" l="l"/>
            <a:pathLst>
              <a:path h="1702483" w="1702483">
                <a:moveTo>
                  <a:pt x="0" y="0"/>
                </a:moveTo>
                <a:lnTo>
                  <a:pt x="1702483" y="0"/>
                </a:lnTo>
                <a:lnTo>
                  <a:pt x="1702483" y="1702483"/>
                </a:lnTo>
                <a:lnTo>
                  <a:pt x="0" y="17024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16625616" y="8267873"/>
            <a:ext cx="1267367" cy="1709226"/>
          </a:xfrm>
          <a:custGeom>
            <a:avLst/>
            <a:gdLst/>
            <a:ahLst/>
            <a:cxnLst/>
            <a:rect r="r" b="b" t="t" l="l"/>
            <a:pathLst>
              <a:path h="1709226" w="1267367">
                <a:moveTo>
                  <a:pt x="0" y="0"/>
                </a:moveTo>
                <a:lnTo>
                  <a:pt x="1267368" y="0"/>
                </a:lnTo>
                <a:lnTo>
                  <a:pt x="1267368" y="1709226"/>
                </a:lnTo>
                <a:lnTo>
                  <a:pt x="0" y="1709226"/>
                </a:lnTo>
                <a:lnTo>
                  <a:pt x="0" y="0"/>
                </a:lnTo>
                <a:close/>
              </a:path>
            </a:pathLst>
          </a:custGeom>
          <a:blipFill>
            <a:blip r:embed="rId10"/>
            <a:stretch>
              <a:fillRect l="0" t="0" r="-276085" b="0"/>
            </a:stretch>
          </a:blipFill>
        </p:spPr>
      </p:sp>
      <p:sp>
        <p:nvSpPr>
          <p:cNvPr name="Freeform 13" id="13"/>
          <p:cNvSpPr/>
          <p:nvPr/>
        </p:nvSpPr>
        <p:spPr>
          <a:xfrm flipH="false" flipV="false" rot="1322400">
            <a:off x="13362396" y="-519004"/>
            <a:ext cx="3482622" cy="2886223"/>
          </a:xfrm>
          <a:custGeom>
            <a:avLst/>
            <a:gdLst/>
            <a:ahLst/>
            <a:cxnLst/>
            <a:rect r="r" b="b" t="t" l="l"/>
            <a:pathLst>
              <a:path h="2886223" w="3482622">
                <a:moveTo>
                  <a:pt x="0" y="0"/>
                </a:moveTo>
                <a:lnTo>
                  <a:pt x="3482622" y="0"/>
                </a:lnTo>
                <a:lnTo>
                  <a:pt x="3482622" y="2886224"/>
                </a:lnTo>
                <a:lnTo>
                  <a:pt x="0" y="288622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4" id="14"/>
          <p:cNvSpPr txBox="true"/>
          <p:nvPr/>
        </p:nvSpPr>
        <p:spPr>
          <a:xfrm rot="1245185">
            <a:off x="12589042" y="366347"/>
            <a:ext cx="5049580" cy="1709674"/>
          </a:xfrm>
          <a:prstGeom prst="rect">
            <a:avLst/>
          </a:prstGeom>
        </p:spPr>
        <p:txBody>
          <a:bodyPr anchor="t" rtlCol="false" tIns="0" lIns="0" bIns="0" rIns="0">
            <a:spAutoFit/>
          </a:bodyPr>
          <a:lstStyle/>
          <a:p>
            <a:pPr algn="ctr">
              <a:lnSpc>
                <a:spcPts val="3248"/>
              </a:lnSpc>
            </a:pPr>
            <a:r>
              <a:rPr lang="en-US" sz="2800">
                <a:solidFill>
                  <a:srgbClr val="000000"/>
                </a:solidFill>
                <a:latin typeface="Adore The World"/>
                <a:ea typeface="Adore The World"/>
                <a:cs typeface="Adore The World"/>
                <a:sym typeface="Adore The World"/>
              </a:rPr>
              <a:t>What is your </a:t>
            </a:r>
          </a:p>
          <a:p>
            <a:pPr algn="ctr">
              <a:lnSpc>
                <a:spcPts val="3248"/>
              </a:lnSpc>
            </a:pPr>
            <a:r>
              <a:rPr lang="en-US" sz="2800">
                <a:solidFill>
                  <a:srgbClr val="000000"/>
                </a:solidFill>
                <a:latin typeface="Adore The World"/>
                <a:ea typeface="Adore The World"/>
                <a:cs typeface="Adore The World"/>
                <a:sym typeface="Adore The World"/>
              </a:rPr>
              <a:t>favourite part of the </a:t>
            </a:r>
          </a:p>
          <a:p>
            <a:pPr algn="ctr">
              <a:lnSpc>
                <a:spcPts val="3248"/>
              </a:lnSpc>
            </a:pPr>
            <a:r>
              <a:rPr lang="en-US" sz="2800">
                <a:solidFill>
                  <a:srgbClr val="000000"/>
                </a:solidFill>
                <a:latin typeface="Adore The World"/>
                <a:ea typeface="Adore The World"/>
                <a:cs typeface="Adore The World"/>
                <a:sym typeface="Adore The World"/>
              </a:rPr>
              <a:t>Liturgy of the </a:t>
            </a:r>
          </a:p>
          <a:p>
            <a:pPr algn="ctr">
              <a:lnSpc>
                <a:spcPts val="3248"/>
              </a:lnSpc>
            </a:pPr>
            <a:r>
              <a:rPr lang="en-US" sz="2800">
                <a:solidFill>
                  <a:srgbClr val="000000"/>
                </a:solidFill>
                <a:latin typeface="Adore The World"/>
                <a:ea typeface="Adore The World"/>
                <a:cs typeface="Adore The World"/>
                <a:sym typeface="Adore The World"/>
              </a:rPr>
              <a:t>Word? Why?</a:t>
            </a:r>
          </a:p>
        </p:txBody>
      </p:sp>
      <p:sp>
        <p:nvSpPr>
          <p:cNvPr name="TextBox 15" id="15"/>
          <p:cNvSpPr txBox="true"/>
          <p:nvPr/>
        </p:nvSpPr>
        <p:spPr>
          <a:xfrm rot="0">
            <a:off x="1778938" y="2348096"/>
            <a:ext cx="15480362" cy="1805940"/>
          </a:xfrm>
          <a:prstGeom prst="rect">
            <a:avLst/>
          </a:prstGeom>
        </p:spPr>
        <p:txBody>
          <a:bodyPr anchor="t" rtlCol="false" tIns="0" lIns="0" bIns="0" rIns="0">
            <a:spAutoFit/>
          </a:bodyPr>
          <a:lstStyle/>
          <a:p>
            <a:pPr algn="just">
              <a:lnSpc>
                <a:spcPts val="4650"/>
              </a:lnSpc>
            </a:pPr>
            <a:r>
              <a:rPr lang="en-US" sz="3100">
                <a:solidFill>
                  <a:srgbClr val="000000"/>
                </a:solidFill>
                <a:latin typeface="Achiote"/>
                <a:ea typeface="Achiote"/>
                <a:cs typeface="Achiote"/>
                <a:sym typeface="Achiote"/>
              </a:rPr>
              <a:t>This is a special talk given by the priest or deacon after the Gospel reading. It's like a story or lesson that helps everyone understand the Bible better and learn how to live like Jesus. Sometimes the priest may encourage some participation, for example he might ask questions at a school Mass for pupils to respond to.</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A275"/>
        </a:solidFill>
      </p:bgPr>
    </p:bg>
    <p:spTree>
      <p:nvGrpSpPr>
        <p:cNvPr id="1" name=""/>
        <p:cNvGrpSpPr/>
        <p:nvPr/>
      </p:nvGrpSpPr>
      <p:grpSpPr>
        <a:xfrm>
          <a:off x="0" y="0"/>
          <a:ext cx="0" cy="0"/>
          <a:chOff x="0" y="0"/>
          <a:chExt cx="0" cy="0"/>
        </a:xfrm>
      </p:grpSpPr>
      <p:grpSp>
        <p:nvGrpSpPr>
          <p:cNvPr name="Group 2" id="2"/>
          <p:cNvGrpSpPr/>
          <p:nvPr/>
        </p:nvGrpSpPr>
        <p:grpSpPr>
          <a:xfrm rot="0">
            <a:off x="17715187" y="9821590"/>
            <a:ext cx="345745" cy="177344"/>
            <a:chOff x="0" y="0"/>
            <a:chExt cx="836872" cy="429260"/>
          </a:xfrm>
        </p:grpSpPr>
        <p:sp>
          <p:nvSpPr>
            <p:cNvPr name="Freeform 3" id="3"/>
            <p:cNvSpPr/>
            <p:nvPr/>
          </p:nvSpPr>
          <p:spPr>
            <a:xfrm flipH="false" flipV="false" rot="0">
              <a:off x="0" y="-5080"/>
              <a:ext cx="836872" cy="434340"/>
            </a:xfrm>
            <a:custGeom>
              <a:avLst/>
              <a:gdLst/>
              <a:ahLst/>
              <a:cxnLst/>
              <a:rect r="r" b="b" t="t" l="l"/>
              <a:pathLst>
                <a:path h="434340" w="836872">
                  <a:moveTo>
                    <a:pt x="819092" y="187960"/>
                  </a:moveTo>
                  <a:lnTo>
                    <a:pt x="557472" y="11430"/>
                  </a:lnTo>
                  <a:cubicBezTo>
                    <a:pt x="539692" y="0"/>
                    <a:pt x="516831" y="3810"/>
                    <a:pt x="504131" y="21590"/>
                  </a:cubicBezTo>
                  <a:cubicBezTo>
                    <a:pt x="492702" y="39370"/>
                    <a:pt x="496512" y="62230"/>
                    <a:pt x="514292" y="74930"/>
                  </a:cubicBezTo>
                  <a:lnTo>
                    <a:pt x="673042" y="181610"/>
                  </a:lnTo>
                  <a:lnTo>
                    <a:pt x="0" y="181610"/>
                  </a:lnTo>
                  <a:lnTo>
                    <a:pt x="0" y="257810"/>
                  </a:lnTo>
                  <a:lnTo>
                    <a:pt x="673042" y="257810"/>
                  </a:lnTo>
                  <a:lnTo>
                    <a:pt x="514292" y="364490"/>
                  </a:lnTo>
                  <a:cubicBezTo>
                    <a:pt x="496512" y="375920"/>
                    <a:pt x="492702" y="400050"/>
                    <a:pt x="504132" y="417830"/>
                  </a:cubicBezTo>
                  <a:cubicBezTo>
                    <a:pt x="511752" y="429260"/>
                    <a:pt x="523182" y="434340"/>
                    <a:pt x="535882" y="434340"/>
                  </a:cubicBezTo>
                  <a:cubicBezTo>
                    <a:pt x="543502" y="434340"/>
                    <a:pt x="551122" y="431800"/>
                    <a:pt x="557472" y="427990"/>
                  </a:cubicBezTo>
                  <a:lnTo>
                    <a:pt x="820362" y="251460"/>
                  </a:lnTo>
                  <a:cubicBezTo>
                    <a:pt x="830522" y="243840"/>
                    <a:pt x="836872" y="232410"/>
                    <a:pt x="836872" y="219710"/>
                  </a:cubicBezTo>
                  <a:cubicBezTo>
                    <a:pt x="836872" y="207010"/>
                    <a:pt x="830522" y="195580"/>
                    <a:pt x="819092" y="187960"/>
                  </a:cubicBezTo>
                  <a:close/>
                </a:path>
              </a:pathLst>
            </a:custGeom>
            <a:solidFill>
              <a:srgbClr val="F6F5F3"/>
            </a:solidFill>
          </p:spPr>
        </p:sp>
      </p:grpSp>
      <p:sp>
        <p:nvSpPr>
          <p:cNvPr name="Freeform 4" id="4"/>
          <p:cNvSpPr/>
          <p:nvPr/>
        </p:nvSpPr>
        <p:spPr>
          <a:xfrm flipH="false" flipV="false" rot="4404125">
            <a:off x="5074962" y="-9450933"/>
            <a:ext cx="7183755" cy="17348718"/>
          </a:xfrm>
          <a:custGeom>
            <a:avLst/>
            <a:gdLst/>
            <a:ahLst/>
            <a:cxnLst/>
            <a:rect r="r" b="b" t="t" l="l"/>
            <a:pathLst>
              <a:path h="17348718" w="7183755">
                <a:moveTo>
                  <a:pt x="0" y="0"/>
                </a:moveTo>
                <a:lnTo>
                  <a:pt x="7183755" y="0"/>
                </a:lnTo>
                <a:lnTo>
                  <a:pt x="7183755" y="17348717"/>
                </a:lnTo>
                <a:lnTo>
                  <a:pt x="0" y="17348717"/>
                </a:lnTo>
                <a:lnTo>
                  <a:pt x="0" y="0"/>
                </a:lnTo>
                <a:close/>
              </a:path>
            </a:pathLst>
          </a:custGeom>
          <a:blipFill>
            <a:blip r:embed="rId3"/>
            <a:stretch>
              <a:fillRect l="-34323" t="0" r="-34323" b="0"/>
            </a:stretch>
          </a:blipFill>
        </p:spPr>
      </p:sp>
      <p:sp>
        <p:nvSpPr>
          <p:cNvPr name="Freeform 5" id="5"/>
          <p:cNvSpPr/>
          <p:nvPr/>
        </p:nvSpPr>
        <p:spPr>
          <a:xfrm flipH="false" flipV="false" rot="0">
            <a:off x="-1906906" y="0"/>
            <a:ext cx="7183755" cy="10287000"/>
          </a:xfrm>
          <a:custGeom>
            <a:avLst/>
            <a:gdLst/>
            <a:ahLst/>
            <a:cxnLst/>
            <a:rect r="r" b="b" t="t" l="l"/>
            <a:pathLst>
              <a:path h="10287000" w="7183755">
                <a:moveTo>
                  <a:pt x="0" y="0"/>
                </a:moveTo>
                <a:lnTo>
                  <a:pt x="7183755" y="0"/>
                </a:lnTo>
                <a:lnTo>
                  <a:pt x="7183755" y="10287000"/>
                </a:lnTo>
                <a:lnTo>
                  <a:pt x="0" y="10287000"/>
                </a:lnTo>
                <a:lnTo>
                  <a:pt x="0" y="0"/>
                </a:lnTo>
                <a:close/>
              </a:path>
            </a:pathLst>
          </a:custGeom>
          <a:blipFill>
            <a:blip r:embed="rId4"/>
            <a:stretch>
              <a:fillRect l="0" t="0" r="0" b="0"/>
            </a:stretch>
          </a:blipFill>
        </p:spPr>
      </p:sp>
      <p:grpSp>
        <p:nvGrpSpPr>
          <p:cNvPr name="Group 6" id="6"/>
          <p:cNvGrpSpPr/>
          <p:nvPr/>
        </p:nvGrpSpPr>
        <p:grpSpPr>
          <a:xfrm rot="0">
            <a:off x="11478288" y="5800643"/>
            <a:ext cx="4750106" cy="530951"/>
            <a:chOff x="0" y="0"/>
            <a:chExt cx="6333475" cy="707935"/>
          </a:xfrm>
        </p:grpSpPr>
        <p:sp>
          <p:nvSpPr>
            <p:cNvPr name="Freeform 7" id="7"/>
            <p:cNvSpPr/>
            <p:nvPr/>
          </p:nvSpPr>
          <p:spPr>
            <a:xfrm flipH="false" flipV="false" rot="0">
              <a:off x="2958430" y="0"/>
              <a:ext cx="368419" cy="563547"/>
            </a:xfrm>
            <a:custGeom>
              <a:avLst/>
              <a:gdLst/>
              <a:ahLst/>
              <a:cxnLst/>
              <a:rect r="r" b="b" t="t" l="l"/>
              <a:pathLst>
                <a:path h="563547" w="368419">
                  <a:moveTo>
                    <a:pt x="0" y="0"/>
                  </a:moveTo>
                  <a:lnTo>
                    <a:pt x="368419" y="0"/>
                  </a:lnTo>
                  <a:lnTo>
                    <a:pt x="368419" y="563547"/>
                  </a:lnTo>
                  <a:lnTo>
                    <a:pt x="0" y="5635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0" y="35653"/>
              <a:ext cx="2958430" cy="672281"/>
            </a:xfrm>
            <a:custGeom>
              <a:avLst/>
              <a:gdLst/>
              <a:ahLst/>
              <a:cxnLst/>
              <a:rect r="r" b="b" t="t" l="l"/>
              <a:pathLst>
                <a:path h="672281" w="2958430">
                  <a:moveTo>
                    <a:pt x="0" y="0"/>
                  </a:moveTo>
                  <a:lnTo>
                    <a:pt x="2958430" y="0"/>
                  </a:lnTo>
                  <a:lnTo>
                    <a:pt x="2958430" y="672282"/>
                  </a:lnTo>
                  <a:lnTo>
                    <a:pt x="0" y="672282"/>
                  </a:lnTo>
                  <a:lnTo>
                    <a:pt x="0" y="0"/>
                  </a:lnTo>
                  <a:close/>
                </a:path>
              </a:pathLst>
            </a:custGeom>
            <a:blipFill>
              <a:blip r:embed="rId7">
                <a:extLst>
                  <a:ext uri="{96DAC541-7B7A-43D3-8B79-37D633B846F1}">
                    <asvg:svgBlip xmlns:asvg="http://schemas.microsoft.com/office/drawing/2016/SVG/main" r:embed="rId8"/>
                  </a:ext>
                </a:extLst>
              </a:blip>
              <a:stretch>
                <a:fillRect l="0" t="0" r="-116421" b="0"/>
              </a:stretch>
            </a:blipFill>
          </p:spPr>
        </p:sp>
        <p:sp>
          <p:nvSpPr>
            <p:cNvPr name="Freeform 9" id="9"/>
            <p:cNvSpPr/>
            <p:nvPr/>
          </p:nvSpPr>
          <p:spPr>
            <a:xfrm flipH="true" flipV="false" rot="0">
              <a:off x="3375044" y="35653"/>
              <a:ext cx="2958430" cy="672281"/>
            </a:xfrm>
            <a:custGeom>
              <a:avLst/>
              <a:gdLst/>
              <a:ahLst/>
              <a:cxnLst/>
              <a:rect r="r" b="b" t="t" l="l"/>
              <a:pathLst>
                <a:path h="672281" w="2958430">
                  <a:moveTo>
                    <a:pt x="2958431" y="0"/>
                  </a:moveTo>
                  <a:lnTo>
                    <a:pt x="0" y="0"/>
                  </a:lnTo>
                  <a:lnTo>
                    <a:pt x="0" y="672282"/>
                  </a:lnTo>
                  <a:lnTo>
                    <a:pt x="2958431" y="672282"/>
                  </a:lnTo>
                  <a:lnTo>
                    <a:pt x="2958431" y="0"/>
                  </a:lnTo>
                  <a:close/>
                </a:path>
              </a:pathLst>
            </a:custGeom>
            <a:blipFill>
              <a:blip r:embed="rId7">
                <a:extLst>
                  <a:ext uri="{96DAC541-7B7A-43D3-8B79-37D633B846F1}">
                    <asvg:svgBlip xmlns:asvg="http://schemas.microsoft.com/office/drawing/2016/SVG/main" r:embed="rId8"/>
                  </a:ext>
                </a:extLst>
              </a:blip>
              <a:stretch>
                <a:fillRect l="0" t="0" r="-116421" b="0"/>
              </a:stretch>
            </a:blipFill>
          </p:spPr>
        </p:sp>
      </p:grpSp>
      <p:sp>
        <p:nvSpPr>
          <p:cNvPr name="Freeform 10" id="10"/>
          <p:cNvSpPr/>
          <p:nvPr/>
        </p:nvSpPr>
        <p:spPr>
          <a:xfrm flipH="false" flipV="false" rot="0">
            <a:off x="189387" y="215576"/>
            <a:ext cx="9855847" cy="9855847"/>
          </a:xfrm>
          <a:custGeom>
            <a:avLst/>
            <a:gdLst/>
            <a:ahLst/>
            <a:cxnLst/>
            <a:rect r="r" b="b" t="t" l="l"/>
            <a:pathLst>
              <a:path h="9855847" w="9855847">
                <a:moveTo>
                  <a:pt x="0" y="0"/>
                </a:moveTo>
                <a:lnTo>
                  <a:pt x="9855847" y="0"/>
                </a:lnTo>
                <a:lnTo>
                  <a:pt x="9855847" y="9855848"/>
                </a:lnTo>
                <a:lnTo>
                  <a:pt x="0" y="985584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1" id="11"/>
          <p:cNvSpPr txBox="true"/>
          <p:nvPr/>
        </p:nvSpPr>
        <p:spPr>
          <a:xfrm rot="0">
            <a:off x="10447381" y="1052748"/>
            <a:ext cx="6811919" cy="8205552"/>
          </a:xfrm>
          <a:prstGeom prst="rect">
            <a:avLst/>
          </a:prstGeom>
        </p:spPr>
        <p:txBody>
          <a:bodyPr anchor="t" rtlCol="false" tIns="0" lIns="0" bIns="0" rIns="0">
            <a:spAutoFit/>
          </a:bodyPr>
          <a:lstStyle/>
          <a:p>
            <a:pPr algn="ctr">
              <a:lnSpc>
                <a:spcPts val="9802"/>
              </a:lnSpc>
            </a:pPr>
            <a:r>
              <a:rPr lang="en-US" sz="6126">
                <a:solidFill>
                  <a:srgbClr val="000000"/>
                </a:solidFill>
                <a:latin typeface="Achiote"/>
                <a:ea typeface="Achiote"/>
                <a:cs typeface="Achiote"/>
                <a:sym typeface="Achiote"/>
              </a:rPr>
              <a:t>The Mass</a:t>
            </a:r>
          </a:p>
          <a:p>
            <a:pPr algn="ctr">
              <a:lnSpc>
                <a:spcPts val="3327"/>
              </a:lnSpc>
            </a:pPr>
          </a:p>
          <a:p>
            <a:pPr algn="ctr">
              <a:lnSpc>
                <a:spcPts val="7312"/>
              </a:lnSpc>
            </a:pPr>
            <a:r>
              <a:rPr lang="en-US" sz="4570">
                <a:solidFill>
                  <a:srgbClr val="000000"/>
                </a:solidFill>
                <a:latin typeface="Achiote"/>
                <a:ea typeface="Achiote"/>
                <a:cs typeface="Achiote"/>
                <a:sym typeface="Achiote"/>
              </a:rPr>
              <a:t>Jesus is truly present in the </a:t>
            </a:r>
          </a:p>
          <a:p>
            <a:pPr algn="ctr">
              <a:lnSpc>
                <a:spcPts val="7312"/>
              </a:lnSpc>
            </a:pPr>
            <a:r>
              <a:rPr lang="en-US" sz="4570">
                <a:solidFill>
                  <a:srgbClr val="000000"/>
                </a:solidFill>
                <a:latin typeface="Achiote"/>
                <a:ea typeface="Achiote"/>
                <a:cs typeface="Achiote"/>
                <a:sym typeface="Achiote"/>
              </a:rPr>
              <a:t>word that is shared </a:t>
            </a:r>
          </a:p>
          <a:p>
            <a:pPr algn="ctr">
              <a:lnSpc>
                <a:spcPts val="7312"/>
              </a:lnSpc>
            </a:pPr>
            <a:r>
              <a:rPr lang="en-US" sz="4570">
                <a:solidFill>
                  <a:srgbClr val="000000"/>
                </a:solidFill>
                <a:latin typeface="Achiote"/>
                <a:ea typeface="Achiote"/>
                <a:cs typeface="Achiote"/>
                <a:sym typeface="Achiote"/>
              </a:rPr>
              <a:t>(</a:t>
            </a:r>
            <a:r>
              <a:rPr lang="en-US" sz="4570">
                <a:solidFill>
                  <a:srgbClr val="000000"/>
                </a:solidFill>
                <a:latin typeface="Achiote"/>
                <a:ea typeface="Achiote"/>
                <a:cs typeface="Achiote"/>
                <a:sym typeface="Achiote"/>
              </a:rPr>
              <a:t>Liturgy of the Word)</a:t>
            </a:r>
          </a:p>
          <a:p>
            <a:pPr algn="ctr">
              <a:lnSpc>
                <a:spcPts val="7312"/>
              </a:lnSpc>
            </a:pPr>
          </a:p>
          <a:p>
            <a:pPr algn="ctr">
              <a:lnSpc>
                <a:spcPts val="7312"/>
              </a:lnSpc>
            </a:pPr>
            <a:r>
              <a:rPr lang="en-US" sz="4570">
                <a:solidFill>
                  <a:srgbClr val="000000"/>
                </a:solidFill>
                <a:latin typeface="Achiote"/>
                <a:ea typeface="Achiote"/>
                <a:cs typeface="Achiote"/>
                <a:sym typeface="Achiote"/>
              </a:rPr>
              <a:t>Jesus is truly present in the bread and wine that is shared (Liturgy of the Eucharist)</a:t>
            </a:r>
          </a:p>
        </p:txBody>
      </p:sp>
      <p:sp>
        <p:nvSpPr>
          <p:cNvPr name="Freeform 12" id="12"/>
          <p:cNvSpPr/>
          <p:nvPr/>
        </p:nvSpPr>
        <p:spPr>
          <a:xfrm flipH="false" flipV="false" rot="0">
            <a:off x="16620692" y="174087"/>
            <a:ext cx="1267367" cy="1709226"/>
          </a:xfrm>
          <a:custGeom>
            <a:avLst/>
            <a:gdLst/>
            <a:ahLst/>
            <a:cxnLst/>
            <a:rect r="r" b="b" t="t" l="l"/>
            <a:pathLst>
              <a:path h="1709226" w="1267367">
                <a:moveTo>
                  <a:pt x="0" y="0"/>
                </a:moveTo>
                <a:lnTo>
                  <a:pt x="1267368" y="0"/>
                </a:lnTo>
                <a:lnTo>
                  <a:pt x="1267368" y="1709226"/>
                </a:lnTo>
                <a:lnTo>
                  <a:pt x="0" y="1709226"/>
                </a:lnTo>
                <a:lnTo>
                  <a:pt x="0" y="0"/>
                </a:lnTo>
                <a:close/>
              </a:path>
            </a:pathLst>
          </a:custGeom>
          <a:blipFill>
            <a:blip r:embed="rId11"/>
            <a:stretch>
              <a:fillRect l="0" t="0" r="-276085"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75D481"/>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513748" y="0"/>
            <a:ext cx="17774252" cy="10287000"/>
          </a:xfrm>
          <a:custGeom>
            <a:avLst/>
            <a:gdLst/>
            <a:ahLst/>
            <a:cxnLst/>
            <a:rect r="r" b="b" t="t" l="l"/>
            <a:pathLst>
              <a:path h="10287000" w="17774252">
                <a:moveTo>
                  <a:pt x="0" y="0"/>
                </a:moveTo>
                <a:lnTo>
                  <a:pt x="17774252" y="0"/>
                </a:lnTo>
                <a:lnTo>
                  <a:pt x="17774252" y="10287000"/>
                </a:lnTo>
                <a:lnTo>
                  <a:pt x="0" y="10287000"/>
                </a:lnTo>
                <a:lnTo>
                  <a:pt x="0" y="0"/>
                </a:lnTo>
                <a:close/>
              </a:path>
            </a:pathLst>
          </a:custGeom>
          <a:blipFill>
            <a:blip r:embed="rId2"/>
            <a:stretch>
              <a:fillRect l="0" t="-88849" r="0" b="-58573"/>
            </a:stretch>
          </a:blipFill>
        </p:spPr>
      </p:sp>
      <p:sp>
        <p:nvSpPr>
          <p:cNvPr name="Freeform 3" id="3"/>
          <p:cNvSpPr/>
          <p:nvPr/>
        </p:nvSpPr>
        <p:spPr>
          <a:xfrm flipH="false" flipV="false" rot="0">
            <a:off x="559360" y="80914"/>
            <a:ext cx="938679" cy="647689"/>
          </a:xfrm>
          <a:custGeom>
            <a:avLst/>
            <a:gdLst/>
            <a:ahLst/>
            <a:cxnLst/>
            <a:rect r="r" b="b" t="t" l="l"/>
            <a:pathLst>
              <a:path h="647689" w="938679">
                <a:moveTo>
                  <a:pt x="0" y="0"/>
                </a:moveTo>
                <a:lnTo>
                  <a:pt x="938680" y="0"/>
                </a:lnTo>
                <a:lnTo>
                  <a:pt x="938680" y="647689"/>
                </a:lnTo>
                <a:lnTo>
                  <a:pt x="0" y="6476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977506" y="557153"/>
            <a:ext cx="16846736" cy="9968230"/>
          </a:xfrm>
          <a:prstGeom prst="rect">
            <a:avLst/>
          </a:prstGeom>
        </p:spPr>
        <p:txBody>
          <a:bodyPr anchor="t" rtlCol="false" tIns="0" lIns="0" bIns="0" rIns="0">
            <a:spAutoFit/>
          </a:bodyPr>
          <a:lstStyle/>
          <a:p>
            <a:pPr algn="just">
              <a:lnSpc>
                <a:spcPts val="6020"/>
              </a:lnSpc>
            </a:pPr>
            <a:r>
              <a:rPr lang="en-US" sz="4300">
                <a:solidFill>
                  <a:srgbClr val="000000"/>
                </a:solidFill>
                <a:latin typeface="Achiote"/>
                <a:ea typeface="Achiote"/>
                <a:cs typeface="Achiote"/>
                <a:sym typeface="Achiote"/>
              </a:rPr>
              <a:t>Jesus, with the power of the Spirit in him, returned to Galilee; and his reputation spread throughout the countryside. He taught in their synagogues and everyone glorified him. He came to Nazara, where he had been brought up, and went into the synagogue on the Sabbath day as he usually did. He stood up to read, and they handed him the scroll of the prophet Isaiah. Unrolling the scroll he found the place where it is written: The spirit of the Lord is on me, for he has anointed me to bring the good news to the afflicted. He has sent me to proclaim liberty to captives, sight to the blind, to let the oppressed go free, to proclaim a year of favour from the Lord. He then rolled up the scroll, gave it back to the assistant and sat down. And all eyes in the synagogue were fixed on him. Then he began to speak to them, 'This text is being fulfilled today even while you are listening.'</a:t>
            </a:r>
            <a:r>
              <a:rPr lang="en-US" sz="4300">
                <a:solidFill>
                  <a:srgbClr val="000000"/>
                </a:solidFill>
                <a:latin typeface="Achiote"/>
                <a:ea typeface="Achiote"/>
                <a:cs typeface="Achiote"/>
                <a:sym typeface="Achiote"/>
              </a:rPr>
              <a:t> </a:t>
            </a:r>
          </a:p>
          <a:p>
            <a:pPr algn="just">
              <a:lnSpc>
                <a:spcPts val="6020"/>
              </a:lnSpc>
            </a:pPr>
            <a:r>
              <a:rPr lang="en-US" sz="4300">
                <a:solidFill>
                  <a:srgbClr val="000000"/>
                </a:solidFill>
                <a:latin typeface="Achiote"/>
                <a:ea typeface="Achiote"/>
                <a:cs typeface="Achiote"/>
                <a:sym typeface="Achiote"/>
              </a:rPr>
              <a:t>Luke 4:14-21 </a:t>
            </a:r>
          </a:p>
          <a:p>
            <a:pPr algn="just">
              <a:lnSpc>
                <a:spcPts val="6020"/>
              </a:lnSpc>
            </a:pPr>
          </a:p>
        </p:txBody>
      </p:sp>
      <p:grpSp>
        <p:nvGrpSpPr>
          <p:cNvPr name="Group 5" id="5"/>
          <p:cNvGrpSpPr/>
          <p:nvPr/>
        </p:nvGrpSpPr>
        <p:grpSpPr>
          <a:xfrm rot="0">
            <a:off x="6668952" y="9341318"/>
            <a:ext cx="4950095" cy="553305"/>
            <a:chOff x="0" y="0"/>
            <a:chExt cx="6600127" cy="737740"/>
          </a:xfrm>
        </p:grpSpPr>
        <p:sp>
          <p:nvSpPr>
            <p:cNvPr name="Freeform 6" id="6"/>
            <p:cNvSpPr/>
            <p:nvPr/>
          </p:nvSpPr>
          <p:spPr>
            <a:xfrm flipH="false" flipV="false" rot="0">
              <a:off x="3082986" y="0"/>
              <a:ext cx="383930" cy="587273"/>
            </a:xfrm>
            <a:custGeom>
              <a:avLst/>
              <a:gdLst/>
              <a:ahLst/>
              <a:cxnLst/>
              <a:rect r="r" b="b" t="t" l="l"/>
              <a:pathLst>
                <a:path h="587273" w="383930">
                  <a:moveTo>
                    <a:pt x="0" y="0"/>
                  </a:moveTo>
                  <a:lnTo>
                    <a:pt x="383930" y="0"/>
                  </a:lnTo>
                  <a:lnTo>
                    <a:pt x="383930" y="587273"/>
                  </a:lnTo>
                  <a:lnTo>
                    <a:pt x="0" y="5872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0" y="37154"/>
              <a:ext cx="3082986" cy="700586"/>
            </a:xfrm>
            <a:custGeom>
              <a:avLst/>
              <a:gdLst/>
              <a:ahLst/>
              <a:cxnLst/>
              <a:rect r="r" b="b" t="t" l="l"/>
              <a:pathLst>
                <a:path h="700586" w="3082986">
                  <a:moveTo>
                    <a:pt x="0" y="0"/>
                  </a:moveTo>
                  <a:lnTo>
                    <a:pt x="3082986" y="0"/>
                  </a:lnTo>
                  <a:lnTo>
                    <a:pt x="3082986" y="700586"/>
                  </a:lnTo>
                  <a:lnTo>
                    <a:pt x="0" y="700586"/>
                  </a:lnTo>
                  <a:lnTo>
                    <a:pt x="0" y="0"/>
                  </a:lnTo>
                  <a:close/>
                </a:path>
              </a:pathLst>
            </a:custGeom>
            <a:blipFill>
              <a:blip r:embed="rId7">
                <a:extLst>
                  <a:ext uri="{96DAC541-7B7A-43D3-8B79-37D633B846F1}">
                    <asvg:svgBlip xmlns:asvg="http://schemas.microsoft.com/office/drawing/2016/SVG/main" r:embed="rId8"/>
                  </a:ext>
                </a:extLst>
              </a:blip>
              <a:stretch>
                <a:fillRect l="0" t="0" r="-116421" b="0"/>
              </a:stretch>
            </a:blipFill>
          </p:spPr>
        </p:sp>
        <p:sp>
          <p:nvSpPr>
            <p:cNvPr name="Freeform 8" id="8"/>
            <p:cNvSpPr/>
            <p:nvPr/>
          </p:nvSpPr>
          <p:spPr>
            <a:xfrm flipH="true" flipV="false" rot="0">
              <a:off x="3517141" y="37154"/>
              <a:ext cx="3082986" cy="700586"/>
            </a:xfrm>
            <a:custGeom>
              <a:avLst/>
              <a:gdLst/>
              <a:ahLst/>
              <a:cxnLst/>
              <a:rect r="r" b="b" t="t" l="l"/>
              <a:pathLst>
                <a:path h="700586" w="3082986">
                  <a:moveTo>
                    <a:pt x="3082986" y="0"/>
                  </a:moveTo>
                  <a:lnTo>
                    <a:pt x="0" y="0"/>
                  </a:lnTo>
                  <a:lnTo>
                    <a:pt x="0" y="700586"/>
                  </a:lnTo>
                  <a:lnTo>
                    <a:pt x="3082986" y="700586"/>
                  </a:lnTo>
                  <a:lnTo>
                    <a:pt x="3082986" y="0"/>
                  </a:lnTo>
                  <a:close/>
                </a:path>
              </a:pathLst>
            </a:custGeom>
            <a:blipFill>
              <a:blip r:embed="rId7">
                <a:extLst>
                  <a:ext uri="{96DAC541-7B7A-43D3-8B79-37D633B846F1}">
                    <asvg:svgBlip xmlns:asvg="http://schemas.microsoft.com/office/drawing/2016/SVG/main" r:embed="rId8"/>
                  </a:ext>
                </a:extLst>
              </a:blip>
              <a:stretch>
                <a:fillRect l="0" t="0" r="-116421" b="0"/>
              </a:stretch>
            </a:blipFill>
          </p:spPr>
        </p:sp>
      </p:grpSp>
      <p:sp>
        <p:nvSpPr>
          <p:cNvPr name="Freeform 9" id="9"/>
          <p:cNvSpPr/>
          <p:nvPr/>
        </p:nvSpPr>
        <p:spPr>
          <a:xfrm flipH="false" flipV="false" rot="0">
            <a:off x="-128508" y="2057400"/>
            <a:ext cx="642257" cy="8229600"/>
          </a:xfrm>
          <a:custGeom>
            <a:avLst/>
            <a:gdLst/>
            <a:ahLst/>
            <a:cxnLst/>
            <a:rect r="r" b="b" t="t" l="l"/>
            <a:pathLst>
              <a:path h="8229600" w="642257">
                <a:moveTo>
                  <a:pt x="0" y="0"/>
                </a:moveTo>
                <a:lnTo>
                  <a:pt x="642256" y="0"/>
                </a:lnTo>
                <a:lnTo>
                  <a:pt x="642256" y="8229600"/>
                </a:lnTo>
                <a:lnTo>
                  <a:pt x="0" y="8229600"/>
                </a:lnTo>
                <a:lnTo>
                  <a:pt x="0" y="0"/>
                </a:lnTo>
                <a:close/>
              </a:path>
            </a:pathLst>
          </a:custGeom>
          <a:blipFill>
            <a:blip r:embed="rId9"/>
            <a:stretch>
              <a:fillRect l="-692839" t="0" r="0" b="0"/>
            </a:stretch>
          </a:blipFill>
        </p:spPr>
      </p:sp>
      <p:sp>
        <p:nvSpPr>
          <p:cNvPr name="Freeform 10" id="10"/>
          <p:cNvSpPr/>
          <p:nvPr/>
        </p:nvSpPr>
        <p:spPr>
          <a:xfrm flipH="false" flipV="false" rot="0">
            <a:off x="-128508" y="-2057400"/>
            <a:ext cx="642257" cy="8229600"/>
          </a:xfrm>
          <a:custGeom>
            <a:avLst/>
            <a:gdLst/>
            <a:ahLst/>
            <a:cxnLst/>
            <a:rect r="r" b="b" t="t" l="l"/>
            <a:pathLst>
              <a:path h="8229600" w="642257">
                <a:moveTo>
                  <a:pt x="0" y="0"/>
                </a:moveTo>
                <a:lnTo>
                  <a:pt x="642256" y="0"/>
                </a:lnTo>
                <a:lnTo>
                  <a:pt x="642256" y="8229600"/>
                </a:lnTo>
                <a:lnTo>
                  <a:pt x="0" y="8229600"/>
                </a:lnTo>
                <a:lnTo>
                  <a:pt x="0" y="0"/>
                </a:lnTo>
                <a:close/>
              </a:path>
            </a:pathLst>
          </a:custGeom>
          <a:blipFill>
            <a:blip r:embed="rId9"/>
            <a:stretch>
              <a:fillRect l="-692839" t="0" r="0" b="0"/>
            </a:stretch>
          </a:blipFill>
        </p:spPr>
      </p:sp>
      <p:sp>
        <p:nvSpPr>
          <p:cNvPr name="Freeform 11" id="11"/>
          <p:cNvSpPr/>
          <p:nvPr/>
        </p:nvSpPr>
        <p:spPr>
          <a:xfrm flipH="true" flipV="true" rot="0">
            <a:off x="12471968" y="8338322"/>
            <a:ext cx="938679" cy="647689"/>
          </a:xfrm>
          <a:custGeom>
            <a:avLst/>
            <a:gdLst/>
            <a:ahLst/>
            <a:cxnLst/>
            <a:rect r="r" b="b" t="t" l="l"/>
            <a:pathLst>
              <a:path h="647689" w="938679">
                <a:moveTo>
                  <a:pt x="938679" y="647689"/>
                </a:moveTo>
                <a:lnTo>
                  <a:pt x="0" y="647689"/>
                </a:lnTo>
                <a:lnTo>
                  <a:pt x="0" y="0"/>
                </a:lnTo>
                <a:lnTo>
                  <a:pt x="938679" y="0"/>
                </a:lnTo>
                <a:lnTo>
                  <a:pt x="938679" y="647689"/>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95032" y="0"/>
            <a:ext cx="7183755" cy="10287000"/>
          </a:xfrm>
          <a:custGeom>
            <a:avLst/>
            <a:gdLst/>
            <a:ahLst/>
            <a:cxnLst/>
            <a:rect r="r" b="b" t="t" l="l"/>
            <a:pathLst>
              <a:path h="10287000" w="7183755">
                <a:moveTo>
                  <a:pt x="0" y="0"/>
                </a:moveTo>
                <a:lnTo>
                  <a:pt x="7183755" y="0"/>
                </a:lnTo>
                <a:lnTo>
                  <a:pt x="7183755"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203555" y="0"/>
            <a:ext cx="18084445" cy="10197689"/>
          </a:xfrm>
          <a:custGeom>
            <a:avLst/>
            <a:gdLst/>
            <a:ahLst/>
            <a:cxnLst/>
            <a:rect r="r" b="b" t="t" l="l"/>
            <a:pathLst>
              <a:path h="10197689" w="18084445">
                <a:moveTo>
                  <a:pt x="0" y="0"/>
                </a:moveTo>
                <a:lnTo>
                  <a:pt x="18084445" y="0"/>
                </a:lnTo>
                <a:lnTo>
                  <a:pt x="18084445" y="10197689"/>
                </a:lnTo>
                <a:lnTo>
                  <a:pt x="0" y="10197689"/>
                </a:lnTo>
                <a:lnTo>
                  <a:pt x="0" y="0"/>
                </a:lnTo>
                <a:close/>
              </a:path>
            </a:pathLst>
          </a:custGeom>
          <a:blipFill>
            <a:blip r:embed="rId4"/>
            <a:stretch>
              <a:fillRect l="0" t="-8183" r="-2812" b="-13291"/>
            </a:stretch>
          </a:blipFill>
        </p:spPr>
      </p:sp>
      <p:sp>
        <p:nvSpPr>
          <p:cNvPr name="Freeform 4" id="4"/>
          <p:cNvSpPr/>
          <p:nvPr/>
        </p:nvSpPr>
        <p:spPr>
          <a:xfrm flipH="false" flipV="false" rot="0">
            <a:off x="0" y="0"/>
            <a:ext cx="7183755" cy="10287000"/>
          </a:xfrm>
          <a:custGeom>
            <a:avLst/>
            <a:gdLst/>
            <a:ahLst/>
            <a:cxnLst/>
            <a:rect r="r" b="b" t="t" l="l"/>
            <a:pathLst>
              <a:path h="10287000" w="7183755">
                <a:moveTo>
                  <a:pt x="0" y="0"/>
                </a:moveTo>
                <a:lnTo>
                  <a:pt x="7183755" y="0"/>
                </a:lnTo>
                <a:lnTo>
                  <a:pt x="7183755" y="10287000"/>
                </a:lnTo>
                <a:lnTo>
                  <a:pt x="0" y="10287000"/>
                </a:lnTo>
                <a:lnTo>
                  <a:pt x="0" y="0"/>
                </a:lnTo>
                <a:close/>
              </a:path>
            </a:pathLst>
          </a:custGeom>
          <a:blipFill>
            <a:blip r:embed="rId5"/>
            <a:stretch>
              <a:fillRect l="0" t="0" r="0" b="0"/>
            </a:stretch>
          </a:blipFill>
        </p:spPr>
      </p:sp>
      <p:sp>
        <p:nvSpPr>
          <p:cNvPr name="Freeform 5" id="5"/>
          <p:cNvSpPr/>
          <p:nvPr/>
        </p:nvSpPr>
        <p:spPr>
          <a:xfrm flipH="false" flipV="false" rot="0">
            <a:off x="16705700" y="8294515"/>
            <a:ext cx="1411176" cy="1903173"/>
          </a:xfrm>
          <a:custGeom>
            <a:avLst/>
            <a:gdLst/>
            <a:ahLst/>
            <a:cxnLst/>
            <a:rect r="r" b="b" t="t" l="l"/>
            <a:pathLst>
              <a:path h="1903173" w="1411176">
                <a:moveTo>
                  <a:pt x="0" y="0"/>
                </a:moveTo>
                <a:lnTo>
                  <a:pt x="1411177" y="0"/>
                </a:lnTo>
                <a:lnTo>
                  <a:pt x="1411177" y="1903174"/>
                </a:lnTo>
                <a:lnTo>
                  <a:pt x="0" y="1903174"/>
                </a:lnTo>
                <a:lnTo>
                  <a:pt x="0" y="0"/>
                </a:lnTo>
                <a:close/>
              </a:path>
            </a:pathLst>
          </a:custGeom>
          <a:blipFill>
            <a:blip r:embed="rId6"/>
            <a:stretch>
              <a:fillRect l="0" t="0" r="-276085" b="0"/>
            </a:stretch>
          </a:blipFill>
        </p:spPr>
      </p:sp>
      <p:sp>
        <p:nvSpPr>
          <p:cNvPr name="Freeform 6" id="6"/>
          <p:cNvSpPr/>
          <p:nvPr/>
        </p:nvSpPr>
        <p:spPr>
          <a:xfrm flipH="false" flipV="false" rot="0">
            <a:off x="588469" y="0"/>
            <a:ext cx="11381866" cy="10287000"/>
          </a:xfrm>
          <a:custGeom>
            <a:avLst/>
            <a:gdLst/>
            <a:ahLst/>
            <a:cxnLst/>
            <a:rect r="r" b="b" t="t" l="l"/>
            <a:pathLst>
              <a:path h="10287000" w="11381866">
                <a:moveTo>
                  <a:pt x="0" y="0"/>
                </a:moveTo>
                <a:lnTo>
                  <a:pt x="11381867" y="0"/>
                </a:lnTo>
                <a:lnTo>
                  <a:pt x="11381867" y="10287000"/>
                </a:lnTo>
                <a:lnTo>
                  <a:pt x="0" y="10287000"/>
                </a:lnTo>
                <a:lnTo>
                  <a:pt x="0" y="0"/>
                </a:lnTo>
                <a:close/>
              </a:path>
            </a:pathLst>
          </a:custGeom>
          <a:blipFill>
            <a:blip r:embed="rId5"/>
            <a:stretch>
              <a:fillRect l="-24575" t="-48687" r="0" b="-48687"/>
            </a:stretch>
          </a:blipFill>
        </p:spPr>
      </p:sp>
      <p:sp>
        <p:nvSpPr>
          <p:cNvPr name="TextBox 7" id="7"/>
          <p:cNvSpPr txBox="true"/>
          <p:nvPr/>
        </p:nvSpPr>
        <p:spPr>
          <a:xfrm rot="0">
            <a:off x="553954" y="1352782"/>
            <a:ext cx="6075847" cy="10477911"/>
          </a:xfrm>
          <a:prstGeom prst="rect">
            <a:avLst/>
          </a:prstGeom>
        </p:spPr>
        <p:txBody>
          <a:bodyPr anchor="t" rtlCol="false" tIns="0" lIns="0" bIns="0" rIns="0">
            <a:spAutoFit/>
          </a:bodyPr>
          <a:lstStyle/>
          <a:p>
            <a:pPr algn="l">
              <a:lnSpc>
                <a:spcPts val="6719"/>
              </a:lnSpc>
            </a:pPr>
            <a:r>
              <a:rPr lang="en-US" sz="4799">
                <a:solidFill>
                  <a:srgbClr val="1B1B19"/>
                </a:solidFill>
                <a:latin typeface="Achiote"/>
                <a:ea typeface="Achiote"/>
                <a:cs typeface="Achiote"/>
                <a:sym typeface="Achiote"/>
              </a:rPr>
              <a:t>Jesuit Fathers working in the diocese of San Cristobal de las Casas in southern Mexico have translated </a:t>
            </a:r>
            <a:r>
              <a:rPr lang="en-US" sz="4799">
                <a:solidFill>
                  <a:srgbClr val="F40F12"/>
                </a:solidFill>
                <a:latin typeface="Achiote"/>
                <a:ea typeface="Achiote"/>
                <a:cs typeface="Achiote"/>
                <a:sym typeface="Achiote"/>
              </a:rPr>
              <a:t>ACN</a:t>
            </a:r>
            <a:r>
              <a:rPr lang="en-US" sz="4799">
                <a:solidFill>
                  <a:srgbClr val="1B1B19"/>
                </a:solidFill>
                <a:latin typeface="Achiote"/>
                <a:ea typeface="Achiote"/>
                <a:cs typeface="Achiote"/>
                <a:sym typeface="Achiote"/>
              </a:rPr>
              <a:t>’s ‘Child’s Bible’ into the indigenous Tseltal language, which is spoken by around half a million people in this region.</a:t>
            </a:r>
          </a:p>
          <a:p>
            <a:pPr algn="l">
              <a:lnSpc>
                <a:spcPts val="6440"/>
              </a:lnSpc>
            </a:pPr>
          </a:p>
          <a:p>
            <a:pPr algn="l">
              <a:lnSpc>
                <a:spcPts val="9033"/>
              </a:lnSpc>
            </a:pPr>
            <a:r>
              <a:rPr lang="en-US" sz="6452">
                <a:solidFill>
                  <a:srgbClr val="F6F5F3"/>
                </a:solidFill>
                <a:latin typeface="Achiote"/>
                <a:ea typeface="Achiote"/>
                <a:cs typeface="Achiote"/>
                <a:sym typeface="Achiote"/>
              </a:rPr>
              <a:t> </a:t>
            </a:r>
          </a:p>
        </p:txBody>
      </p:sp>
      <p:sp>
        <p:nvSpPr>
          <p:cNvPr name="TextBox 8" id="8"/>
          <p:cNvSpPr txBox="true"/>
          <p:nvPr/>
        </p:nvSpPr>
        <p:spPr>
          <a:xfrm rot="0">
            <a:off x="1416527" y="273021"/>
            <a:ext cx="3672196" cy="1066844"/>
          </a:xfrm>
          <a:prstGeom prst="rect">
            <a:avLst/>
          </a:prstGeom>
        </p:spPr>
        <p:txBody>
          <a:bodyPr anchor="t" rtlCol="false" tIns="0" lIns="0" bIns="0" rIns="0">
            <a:spAutoFit/>
          </a:bodyPr>
          <a:lstStyle/>
          <a:p>
            <a:pPr algn="ctr">
              <a:lnSpc>
                <a:spcPts val="7439"/>
              </a:lnSpc>
              <a:spcBef>
                <a:spcPct val="0"/>
              </a:spcBef>
            </a:pPr>
            <a:r>
              <a:rPr lang="en-US" sz="6199">
                <a:solidFill>
                  <a:srgbClr val="000000"/>
                </a:solidFill>
                <a:latin typeface="Achiote"/>
                <a:ea typeface="Achiote"/>
                <a:cs typeface="Achiote"/>
                <a:sym typeface="Achiote"/>
              </a:rPr>
              <a:t>ACN: Mexico</a:t>
            </a:r>
          </a:p>
        </p:txBody>
      </p:sp>
      <p:grpSp>
        <p:nvGrpSpPr>
          <p:cNvPr name="Group 9" id="9"/>
          <p:cNvGrpSpPr/>
          <p:nvPr/>
        </p:nvGrpSpPr>
        <p:grpSpPr>
          <a:xfrm rot="0">
            <a:off x="5507121" y="9246102"/>
            <a:ext cx="7273758" cy="813036"/>
            <a:chOff x="0" y="0"/>
            <a:chExt cx="9698343" cy="1084049"/>
          </a:xfrm>
        </p:grpSpPr>
        <p:sp>
          <p:nvSpPr>
            <p:cNvPr name="Freeform 10" id="10"/>
            <p:cNvSpPr/>
            <p:nvPr/>
          </p:nvSpPr>
          <p:spPr>
            <a:xfrm flipH="false" flipV="false" rot="0">
              <a:off x="4530195" y="0"/>
              <a:ext cx="564154" cy="862950"/>
            </a:xfrm>
            <a:custGeom>
              <a:avLst/>
              <a:gdLst/>
              <a:ahLst/>
              <a:cxnLst/>
              <a:rect r="r" b="b" t="t" l="l"/>
              <a:pathLst>
                <a:path h="862950" w="564154">
                  <a:moveTo>
                    <a:pt x="0" y="0"/>
                  </a:moveTo>
                  <a:lnTo>
                    <a:pt x="564153" y="0"/>
                  </a:lnTo>
                  <a:lnTo>
                    <a:pt x="564153" y="862950"/>
                  </a:lnTo>
                  <a:lnTo>
                    <a:pt x="0" y="8629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0" y="54595"/>
              <a:ext cx="4530195" cy="1029453"/>
            </a:xfrm>
            <a:custGeom>
              <a:avLst/>
              <a:gdLst/>
              <a:ahLst/>
              <a:cxnLst/>
              <a:rect r="r" b="b" t="t" l="l"/>
              <a:pathLst>
                <a:path h="1029453" w="4530195">
                  <a:moveTo>
                    <a:pt x="0" y="0"/>
                  </a:moveTo>
                  <a:lnTo>
                    <a:pt x="4530195" y="0"/>
                  </a:lnTo>
                  <a:lnTo>
                    <a:pt x="4530195" y="1029454"/>
                  </a:lnTo>
                  <a:lnTo>
                    <a:pt x="0" y="1029454"/>
                  </a:lnTo>
                  <a:lnTo>
                    <a:pt x="0" y="0"/>
                  </a:lnTo>
                  <a:close/>
                </a:path>
              </a:pathLst>
            </a:custGeom>
            <a:blipFill>
              <a:blip r:embed="rId9">
                <a:extLst>
                  <a:ext uri="{96DAC541-7B7A-43D3-8B79-37D633B846F1}">
                    <asvg:svgBlip xmlns:asvg="http://schemas.microsoft.com/office/drawing/2016/SVG/main" r:embed="rId10"/>
                  </a:ext>
                </a:extLst>
              </a:blip>
              <a:stretch>
                <a:fillRect l="0" t="0" r="-116421" b="0"/>
              </a:stretch>
            </a:blipFill>
          </p:spPr>
        </p:sp>
        <p:sp>
          <p:nvSpPr>
            <p:cNvPr name="Freeform 12" id="12"/>
            <p:cNvSpPr/>
            <p:nvPr/>
          </p:nvSpPr>
          <p:spPr>
            <a:xfrm flipH="true" flipV="false" rot="0">
              <a:off x="5168149" y="54595"/>
              <a:ext cx="4530195" cy="1029453"/>
            </a:xfrm>
            <a:custGeom>
              <a:avLst/>
              <a:gdLst/>
              <a:ahLst/>
              <a:cxnLst/>
              <a:rect r="r" b="b" t="t" l="l"/>
              <a:pathLst>
                <a:path h="1029453" w="4530195">
                  <a:moveTo>
                    <a:pt x="4530194" y="0"/>
                  </a:moveTo>
                  <a:lnTo>
                    <a:pt x="0" y="0"/>
                  </a:lnTo>
                  <a:lnTo>
                    <a:pt x="0" y="1029454"/>
                  </a:lnTo>
                  <a:lnTo>
                    <a:pt x="4530194" y="1029454"/>
                  </a:lnTo>
                  <a:lnTo>
                    <a:pt x="4530194" y="0"/>
                  </a:lnTo>
                  <a:close/>
                </a:path>
              </a:pathLst>
            </a:custGeom>
            <a:blipFill>
              <a:blip r:embed="rId9">
                <a:extLst>
                  <a:ext uri="{96DAC541-7B7A-43D3-8B79-37D633B846F1}">
                    <asvg:svgBlip xmlns:asvg="http://schemas.microsoft.com/office/drawing/2016/SVG/main" r:embed="rId10"/>
                  </a:ext>
                </a:extLst>
              </a:blip>
              <a:stretch>
                <a:fillRect l="0" t="0" r="-116421" b="0"/>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997413F0328F478F03F35C1D3125CA" ma:contentTypeVersion="15" ma:contentTypeDescription="Create a new document." ma:contentTypeScope="" ma:versionID="b36917432acc32853b30242df391fffb">
  <xsd:schema xmlns:xsd="http://www.w3.org/2001/XMLSchema" xmlns:xs="http://www.w3.org/2001/XMLSchema" xmlns:p="http://schemas.microsoft.com/office/2006/metadata/properties" xmlns:ns2="632df6d2-b328-4788-a55d-68d598c46902" xmlns:ns3="96055d91-31cc-4fa3-8e0a-15bf28bfd3ed" targetNamespace="http://schemas.microsoft.com/office/2006/metadata/properties" ma:root="true" ma:fieldsID="9341ed1c5294e9487c1f38f2338a2acf" ns2:_="" ns3:_="">
    <xsd:import namespace="632df6d2-b328-4788-a55d-68d598c46902"/>
    <xsd:import namespace="96055d91-31cc-4fa3-8e0a-15bf28bfd3e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2df6d2-b328-4788-a55d-68d598c469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0a0a6f2-6cda-4795-b5d1-3deae54184c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055d91-31cc-4fa3-8e0a-15bf28bfd3e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16392c7-dd59-41b6-b4cf-46ad488297c0}" ma:internalName="TaxCatchAll" ma:showField="CatchAllData" ma:web="96055d91-31cc-4fa3-8e0a-15bf28bfd3ed">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6055d91-31cc-4fa3-8e0a-15bf28bfd3ed" xsi:nil="true"/>
    <lcf76f155ced4ddcb4097134ff3c332f xmlns="632df6d2-b328-4788-a55d-68d598c4690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5F7DAC5-B282-4FD3-A0F7-0346864239E4}"/>
</file>

<file path=customXml/itemProps2.xml><?xml version="1.0" encoding="utf-8"?>
<ds:datastoreItem xmlns:ds="http://schemas.openxmlformats.org/officeDocument/2006/customXml" ds:itemID="{70465497-0C81-422F-9D5A-8E3BAE89E7EC}"/>
</file>

<file path=customXml/itemProps3.xml><?xml version="1.0" encoding="utf-8"?>
<ds:datastoreItem xmlns:ds="http://schemas.openxmlformats.org/officeDocument/2006/customXml" ds:itemID="{8745E8E4-738F-4BDC-B6E1-4A74C26D2596}"/>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Ministry of the Word Training - Session Two </dc:title>
  <cp:revision>1</cp:revision>
  <dcterms:created xsi:type="dcterms:W3CDTF">2006-08-16T00:00:00Z</dcterms:created>
  <dcterms:modified xsi:type="dcterms:W3CDTF">2011-08-01T06:04:30Z</dcterms:modified>
  <dc:identifier>DAGeisi95yc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0x0101007A997413F0328F478F03F35C1D3125CA</vt:lpwstr>
  </property>
</Properties>
</file>