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684D8-2F86-43D5-977A-2C76E5DF82E4}" v="296" dt="2025-02-28T14:44:33.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p:scale>
          <a:sx n="95" d="100"/>
          <a:sy n="95" d="100"/>
        </p:scale>
        <p:origin x="16"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rol Palmer" userId="ac07794f-91c9-405d-b5c9-f09f9edebacc" providerId="ADAL" clId="{3F2C04B6-1BDF-4562-8EF6-EFDDA0E111D7}"/>
    <pc:docChg chg="undo custSel modSld sldOrd">
      <pc:chgData name="Errol Palmer" userId="ac07794f-91c9-405d-b5c9-f09f9edebacc" providerId="ADAL" clId="{3F2C04B6-1BDF-4562-8EF6-EFDDA0E111D7}" dt="2024-02-13T13:37:21.905" v="472" actId="20577"/>
      <pc:docMkLst>
        <pc:docMk/>
      </pc:docMkLst>
      <pc:sldChg chg="modSp mod modNotesTx">
        <pc:chgData name="Errol Palmer" userId="ac07794f-91c9-405d-b5c9-f09f9edebacc" providerId="ADAL" clId="{3F2C04B6-1BDF-4562-8EF6-EFDDA0E111D7}" dt="2024-01-30T13:59:53.834" v="275" actId="948"/>
        <pc:sldMkLst>
          <pc:docMk/>
          <pc:sldMk cId="2097417875" sldId="258"/>
        </pc:sldMkLst>
      </pc:sldChg>
      <pc:sldChg chg="modSp modNotesTx">
        <pc:chgData name="Errol Palmer" userId="ac07794f-91c9-405d-b5c9-f09f9edebacc" providerId="ADAL" clId="{3F2C04B6-1BDF-4562-8EF6-EFDDA0E111D7}" dt="2024-01-30T14:02:27.229" v="286" actId="1035"/>
        <pc:sldMkLst>
          <pc:docMk/>
          <pc:sldMk cId="1338980127" sldId="259"/>
        </pc:sldMkLst>
      </pc:sldChg>
      <pc:sldChg chg="modSp modNotesTx">
        <pc:chgData name="Errol Palmer" userId="ac07794f-91c9-405d-b5c9-f09f9edebacc" providerId="ADAL" clId="{3F2C04B6-1BDF-4562-8EF6-EFDDA0E111D7}" dt="2024-01-30T14:02:37.252" v="291" actId="1035"/>
        <pc:sldMkLst>
          <pc:docMk/>
          <pc:sldMk cId="3121345905" sldId="260"/>
        </pc:sldMkLst>
      </pc:sldChg>
      <pc:sldChg chg="modNotesTx">
        <pc:chgData name="Errol Palmer" userId="ac07794f-91c9-405d-b5c9-f09f9edebacc" providerId="ADAL" clId="{3F2C04B6-1BDF-4562-8EF6-EFDDA0E111D7}" dt="2024-01-30T13:05:00.833" v="64" actId="20577"/>
        <pc:sldMkLst>
          <pc:docMk/>
          <pc:sldMk cId="4277116359" sldId="261"/>
        </pc:sldMkLst>
      </pc:sldChg>
      <pc:sldChg chg="modNotesTx">
        <pc:chgData name="Errol Palmer" userId="ac07794f-91c9-405d-b5c9-f09f9edebacc" providerId="ADAL" clId="{3F2C04B6-1BDF-4562-8EF6-EFDDA0E111D7}" dt="2024-01-30T13:05:10.457" v="71" actId="20577"/>
        <pc:sldMkLst>
          <pc:docMk/>
          <pc:sldMk cId="2991866457" sldId="262"/>
        </pc:sldMkLst>
      </pc:sldChg>
      <pc:sldChg chg="modSp mod modNotesTx">
        <pc:chgData name="Errol Palmer" userId="ac07794f-91c9-405d-b5c9-f09f9edebacc" providerId="ADAL" clId="{3F2C04B6-1BDF-4562-8EF6-EFDDA0E111D7}" dt="2024-01-30T13:05:20.425" v="84" actId="20577"/>
        <pc:sldMkLst>
          <pc:docMk/>
          <pc:sldMk cId="3259150729" sldId="263"/>
        </pc:sldMkLst>
      </pc:sldChg>
      <pc:sldChg chg="modSp mod modNotesTx">
        <pc:chgData name="Errol Palmer" userId="ac07794f-91c9-405d-b5c9-f09f9edebacc" providerId="ADAL" clId="{3F2C04B6-1BDF-4562-8EF6-EFDDA0E111D7}" dt="2024-02-13T13:37:21.905" v="472" actId="20577"/>
        <pc:sldMkLst>
          <pc:docMk/>
          <pc:sldMk cId="71720617" sldId="264"/>
        </pc:sldMkLst>
      </pc:sldChg>
      <pc:sldChg chg="modSp mod modNotesTx">
        <pc:chgData name="Errol Palmer" userId="ac07794f-91c9-405d-b5c9-f09f9edebacc" providerId="ADAL" clId="{3F2C04B6-1BDF-4562-8EF6-EFDDA0E111D7}" dt="2024-01-30T13:06:46.369" v="116" actId="20577"/>
        <pc:sldMkLst>
          <pc:docMk/>
          <pc:sldMk cId="2569714588" sldId="265"/>
        </pc:sldMkLst>
      </pc:sldChg>
      <pc:sldChg chg="modSp mod modNotesTx">
        <pc:chgData name="Errol Palmer" userId="ac07794f-91c9-405d-b5c9-f09f9edebacc" providerId="ADAL" clId="{3F2C04B6-1BDF-4562-8EF6-EFDDA0E111D7}" dt="2024-01-30T14:10:21.057" v="424" actId="255"/>
        <pc:sldMkLst>
          <pc:docMk/>
          <pc:sldMk cId="2391890675" sldId="266"/>
        </pc:sldMkLst>
      </pc:sldChg>
      <pc:sldChg chg="modNotesTx">
        <pc:chgData name="Errol Palmer" userId="ac07794f-91c9-405d-b5c9-f09f9edebacc" providerId="ADAL" clId="{3F2C04B6-1BDF-4562-8EF6-EFDDA0E111D7}" dt="2024-01-30T13:07:18.753" v="142" actId="20577"/>
        <pc:sldMkLst>
          <pc:docMk/>
          <pc:sldMk cId="3343008459" sldId="267"/>
        </pc:sldMkLst>
      </pc:sldChg>
      <pc:sldChg chg="modNotesTx">
        <pc:chgData name="Errol Palmer" userId="ac07794f-91c9-405d-b5c9-f09f9edebacc" providerId="ADAL" clId="{3F2C04B6-1BDF-4562-8EF6-EFDDA0E111D7}" dt="2024-01-30T13:07:27.242" v="151" actId="20577"/>
        <pc:sldMkLst>
          <pc:docMk/>
          <pc:sldMk cId="739645293" sldId="268"/>
        </pc:sldMkLst>
      </pc:sldChg>
      <pc:sldChg chg="modSp mod modNotesTx">
        <pc:chgData name="Errol Palmer" userId="ac07794f-91c9-405d-b5c9-f09f9edebacc" providerId="ADAL" clId="{3F2C04B6-1BDF-4562-8EF6-EFDDA0E111D7}" dt="2024-01-30T14:10:09.851" v="423" actId="255"/>
        <pc:sldMkLst>
          <pc:docMk/>
          <pc:sldMk cId="2445921558" sldId="269"/>
        </pc:sldMkLst>
      </pc:sldChg>
      <pc:sldChg chg="modSp mod modNotesTx">
        <pc:chgData name="Errol Palmer" userId="ac07794f-91c9-405d-b5c9-f09f9edebacc" providerId="ADAL" clId="{3F2C04B6-1BDF-4562-8EF6-EFDDA0E111D7}" dt="2024-01-30T14:10:01.336" v="422" actId="255"/>
        <pc:sldMkLst>
          <pc:docMk/>
          <pc:sldMk cId="4014432893" sldId="270"/>
        </pc:sldMkLst>
      </pc:sldChg>
      <pc:sldChg chg="modSp mod ord modNotesTx">
        <pc:chgData name="Errol Palmer" userId="ac07794f-91c9-405d-b5c9-f09f9edebacc" providerId="ADAL" clId="{3F2C04B6-1BDF-4562-8EF6-EFDDA0E111D7}" dt="2024-01-30T14:08:31.125" v="418" actId="20577"/>
        <pc:sldMkLst>
          <pc:docMk/>
          <pc:sldMk cId="1639625627" sldId="271"/>
        </pc:sldMkLst>
      </pc:sldChg>
      <pc:sldChg chg="modSp mod modNotesTx">
        <pc:chgData name="Errol Palmer" userId="ac07794f-91c9-405d-b5c9-f09f9edebacc" providerId="ADAL" clId="{3F2C04B6-1BDF-4562-8EF6-EFDDA0E111D7}" dt="2024-01-30T14:09:51.281" v="421" actId="255"/>
        <pc:sldMkLst>
          <pc:docMk/>
          <pc:sldMk cId="184523632" sldId="272"/>
        </pc:sldMkLst>
      </pc:sldChg>
      <pc:sldChg chg="addSp modSp mod">
        <pc:chgData name="Errol Palmer" userId="ac07794f-91c9-405d-b5c9-f09f9edebacc" providerId="ADAL" clId="{3F2C04B6-1BDF-4562-8EF6-EFDDA0E111D7}" dt="2024-01-30T13:18:28.700" v="251" actId="122"/>
        <pc:sldMkLst>
          <pc:docMk/>
          <pc:sldMk cId="2693916227" sldId="273"/>
        </pc:sldMkLst>
      </pc:sldChg>
    </pc:docChg>
  </pc:docChgLst>
  <pc:docChgLst>
    <pc:chgData name="Errol Palmer" userId="ac07794f-91c9-405d-b5c9-f09f9edebacc" providerId="ADAL" clId="{79B684D8-2F86-43D5-977A-2C76E5DF82E4}"/>
    <pc:docChg chg="undo custSel modSld">
      <pc:chgData name="Errol Palmer" userId="ac07794f-91c9-405d-b5c9-f09f9edebacc" providerId="ADAL" clId="{79B684D8-2F86-43D5-977A-2C76E5DF82E4}" dt="2025-02-28T14:56:45.451" v="1291" actId="6549"/>
      <pc:docMkLst>
        <pc:docMk/>
      </pc:docMkLst>
      <pc:sldChg chg="addSp delSp modSp mod">
        <pc:chgData name="Errol Palmer" userId="ac07794f-91c9-405d-b5c9-f09f9edebacc" providerId="ADAL" clId="{79B684D8-2F86-43D5-977A-2C76E5DF82E4}" dt="2025-02-28T14:39:00.733" v="1285" actId="122"/>
        <pc:sldMkLst>
          <pc:docMk/>
          <pc:sldMk cId="1372635445" sldId="257"/>
        </pc:sldMkLst>
        <pc:spChg chg="mod">
          <ac:chgData name="Errol Palmer" userId="ac07794f-91c9-405d-b5c9-f09f9edebacc" providerId="ADAL" clId="{79B684D8-2F86-43D5-977A-2C76E5DF82E4}" dt="2025-02-27T18:09:35.098" v="67" actId="14100"/>
          <ac:spMkLst>
            <pc:docMk/>
            <pc:sldMk cId="1372635445" sldId="257"/>
            <ac:spMk id="6" creationId="{00000000-0000-0000-0000-000000000000}"/>
          </ac:spMkLst>
        </pc:spChg>
        <pc:spChg chg="mod">
          <ac:chgData name="Errol Palmer" userId="ac07794f-91c9-405d-b5c9-f09f9edebacc" providerId="ADAL" clId="{79B684D8-2F86-43D5-977A-2C76E5DF82E4}" dt="2025-02-27T18:01:40.137" v="62" actId="1037"/>
          <ac:spMkLst>
            <pc:docMk/>
            <pc:sldMk cId="1372635445" sldId="257"/>
            <ac:spMk id="7" creationId="{642FDB76-422E-3F7E-EA49-34CBC6A8741D}"/>
          </ac:spMkLst>
        </pc:spChg>
        <pc:spChg chg="mod">
          <ac:chgData name="Errol Palmer" userId="ac07794f-91c9-405d-b5c9-f09f9edebacc" providerId="ADAL" clId="{79B684D8-2F86-43D5-977A-2C76E5DF82E4}" dt="2025-02-28T14:39:00.733" v="1285" actId="122"/>
          <ac:spMkLst>
            <pc:docMk/>
            <pc:sldMk cId="1372635445" sldId="257"/>
            <ac:spMk id="13" creationId="{00000000-0000-0000-0000-000000000000}"/>
          </ac:spMkLst>
        </pc:spChg>
        <pc:picChg chg="add mod">
          <ac:chgData name="Errol Palmer" userId="ac07794f-91c9-405d-b5c9-f09f9edebacc" providerId="ADAL" clId="{79B684D8-2F86-43D5-977A-2C76E5DF82E4}" dt="2025-02-27T18:01:22.042" v="8" actId="14100"/>
          <ac:picMkLst>
            <pc:docMk/>
            <pc:sldMk cId="1372635445" sldId="257"/>
            <ac:picMk id="3" creationId="{D0CBB623-E969-535B-A482-17F7F187ACC9}"/>
          </ac:picMkLst>
        </pc:picChg>
        <pc:picChg chg="del">
          <ac:chgData name="Errol Palmer" userId="ac07794f-91c9-405d-b5c9-f09f9edebacc" providerId="ADAL" clId="{79B684D8-2F86-43D5-977A-2C76E5DF82E4}" dt="2025-02-27T18:01:28.720" v="9" actId="478"/>
          <ac:picMkLst>
            <pc:docMk/>
            <pc:sldMk cId="1372635445" sldId="257"/>
            <ac:picMk id="4" creationId="{A03CF146-724E-E55A-9E1A-D2F9AFA82441}"/>
          </ac:picMkLst>
        </pc:picChg>
      </pc:sldChg>
      <pc:sldChg chg="addSp delSp modSp mod">
        <pc:chgData name="Errol Palmer" userId="ac07794f-91c9-405d-b5c9-f09f9edebacc" providerId="ADAL" clId="{79B684D8-2F86-43D5-977A-2C76E5DF82E4}" dt="2025-02-28T10:43:49.573" v="350" actId="255"/>
        <pc:sldMkLst>
          <pc:docMk/>
          <pc:sldMk cId="2097417875" sldId="258"/>
        </pc:sldMkLst>
        <pc:spChg chg="mod">
          <ac:chgData name="Errol Palmer" userId="ac07794f-91c9-405d-b5c9-f09f9edebacc" providerId="ADAL" clId="{79B684D8-2F86-43D5-977A-2C76E5DF82E4}" dt="2025-02-28T09:56:13.316" v="130" actId="20577"/>
          <ac:spMkLst>
            <pc:docMk/>
            <pc:sldMk cId="2097417875" sldId="258"/>
            <ac:spMk id="6" creationId="{00000000-0000-0000-0000-000000000000}"/>
          </ac:spMkLst>
        </pc:spChg>
        <pc:spChg chg="add del mod">
          <ac:chgData name="Errol Palmer" userId="ac07794f-91c9-405d-b5c9-f09f9edebacc" providerId="ADAL" clId="{79B684D8-2F86-43D5-977A-2C76E5DF82E4}" dt="2025-02-28T10:00:24.498" v="133" actId="478"/>
          <ac:spMkLst>
            <pc:docMk/>
            <pc:sldMk cId="2097417875" sldId="258"/>
            <ac:spMk id="8" creationId="{B4F0C89C-474B-3B57-FA93-90559AA1A04B}"/>
          </ac:spMkLst>
        </pc:spChg>
        <pc:spChg chg="add mod">
          <ac:chgData name="Errol Palmer" userId="ac07794f-91c9-405d-b5c9-f09f9edebacc" providerId="ADAL" clId="{79B684D8-2F86-43D5-977A-2C76E5DF82E4}" dt="2025-02-28T10:43:49.573" v="350" actId="255"/>
          <ac:spMkLst>
            <pc:docMk/>
            <pc:sldMk cId="2097417875" sldId="258"/>
            <ac:spMk id="9" creationId="{FDF8AE15-7FD2-9A6E-9D84-5C706A0A32E2}"/>
          </ac:spMkLst>
        </pc:spChg>
        <pc:picChg chg="del">
          <ac:chgData name="Errol Palmer" userId="ac07794f-91c9-405d-b5c9-f09f9edebacc" providerId="ADAL" clId="{79B684D8-2F86-43D5-977A-2C76E5DF82E4}" dt="2025-02-28T09:54:36.655" v="124" actId="478"/>
          <ac:picMkLst>
            <pc:docMk/>
            <pc:sldMk cId="2097417875" sldId="258"/>
            <ac:picMk id="5" creationId="{FFFF14B7-D617-D8D9-61C5-1F8CA931C993}"/>
          </ac:picMkLst>
        </pc:picChg>
        <pc:picChg chg="add mod">
          <ac:chgData name="Errol Palmer" userId="ac07794f-91c9-405d-b5c9-f09f9edebacc" providerId="ADAL" clId="{79B684D8-2F86-43D5-977A-2C76E5DF82E4}" dt="2025-02-28T09:54:31.266" v="123" actId="1038"/>
          <ac:picMkLst>
            <pc:docMk/>
            <pc:sldMk cId="2097417875" sldId="258"/>
            <ac:picMk id="7" creationId="{FDCD0094-B80A-A463-171C-C870054F50A0}"/>
          </ac:picMkLst>
        </pc:picChg>
      </pc:sldChg>
      <pc:sldChg chg="addSp delSp modSp mod">
        <pc:chgData name="Errol Palmer" userId="ac07794f-91c9-405d-b5c9-f09f9edebacc" providerId="ADAL" clId="{79B684D8-2F86-43D5-977A-2C76E5DF82E4}" dt="2025-02-28T10:26:55.204" v="259" actId="1035"/>
        <pc:sldMkLst>
          <pc:docMk/>
          <pc:sldMk cId="1338980127" sldId="259"/>
        </pc:sldMkLst>
        <pc:spChg chg="mod">
          <ac:chgData name="Errol Palmer" userId="ac07794f-91c9-405d-b5c9-f09f9edebacc" providerId="ADAL" clId="{79B684D8-2F86-43D5-977A-2C76E5DF82E4}" dt="2025-02-28T10:26:55.204" v="259" actId="1035"/>
          <ac:spMkLst>
            <pc:docMk/>
            <pc:sldMk cId="1338980127" sldId="259"/>
            <ac:spMk id="5" creationId="{00000000-0000-0000-0000-000000000000}"/>
          </ac:spMkLst>
        </pc:spChg>
        <pc:picChg chg="del mod">
          <ac:chgData name="Errol Palmer" userId="ac07794f-91c9-405d-b5c9-f09f9edebacc" providerId="ADAL" clId="{79B684D8-2F86-43D5-977A-2C76E5DF82E4}" dt="2025-02-28T10:18:47.090" v="224" actId="478"/>
          <ac:picMkLst>
            <pc:docMk/>
            <pc:sldMk cId="1338980127" sldId="259"/>
            <ac:picMk id="6" creationId="{93667304-024F-62B6-928F-8BC82633A559}"/>
          </ac:picMkLst>
        </pc:picChg>
        <pc:picChg chg="add mod">
          <ac:chgData name="Errol Palmer" userId="ac07794f-91c9-405d-b5c9-f09f9edebacc" providerId="ADAL" clId="{79B684D8-2F86-43D5-977A-2C76E5DF82E4}" dt="2025-02-28T10:03:32.189" v="223" actId="14100"/>
          <ac:picMkLst>
            <pc:docMk/>
            <pc:sldMk cId="1338980127" sldId="259"/>
            <ac:picMk id="8" creationId="{8AF1D413-845D-1A66-F574-7C7DC17B0117}"/>
          </ac:picMkLst>
        </pc:picChg>
      </pc:sldChg>
      <pc:sldChg chg="addSp delSp modSp mod">
        <pc:chgData name="Errol Palmer" userId="ac07794f-91c9-405d-b5c9-f09f9edebacc" providerId="ADAL" clId="{79B684D8-2F86-43D5-977A-2C76E5DF82E4}" dt="2025-02-28T14:14:22.551" v="1111" actId="20577"/>
        <pc:sldMkLst>
          <pc:docMk/>
          <pc:sldMk cId="3121345905" sldId="260"/>
        </pc:sldMkLst>
        <pc:spChg chg="mod">
          <ac:chgData name="Errol Palmer" userId="ac07794f-91c9-405d-b5c9-f09f9edebacc" providerId="ADAL" clId="{79B684D8-2F86-43D5-977A-2C76E5DF82E4}" dt="2025-02-28T14:14:22.551" v="1111" actId="20577"/>
          <ac:spMkLst>
            <pc:docMk/>
            <pc:sldMk cId="3121345905" sldId="260"/>
            <ac:spMk id="5" creationId="{00000000-0000-0000-0000-000000000000}"/>
          </ac:spMkLst>
        </pc:spChg>
        <pc:spChg chg="add del mod">
          <ac:chgData name="Errol Palmer" userId="ac07794f-91c9-405d-b5c9-f09f9edebacc" providerId="ADAL" clId="{79B684D8-2F86-43D5-977A-2C76E5DF82E4}" dt="2025-02-28T10:41:28.399" v="322"/>
          <ac:spMkLst>
            <pc:docMk/>
            <pc:sldMk cId="3121345905" sldId="260"/>
            <ac:spMk id="8" creationId="{3234A6D7-A1FA-CBA0-97FA-BA1C25754E84}"/>
          </ac:spMkLst>
        </pc:spChg>
        <pc:spChg chg="add del mod">
          <ac:chgData name="Errol Palmer" userId="ac07794f-91c9-405d-b5c9-f09f9edebacc" providerId="ADAL" clId="{79B684D8-2F86-43D5-977A-2C76E5DF82E4}" dt="2025-02-28T10:41:28.390" v="320" actId="478"/>
          <ac:spMkLst>
            <pc:docMk/>
            <pc:sldMk cId="3121345905" sldId="260"/>
            <ac:spMk id="9" creationId="{25C558E6-3F8A-5177-86BC-A87936D376A8}"/>
          </ac:spMkLst>
        </pc:spChg>
        <pc:spChg chg="add mod">
          <ac:chgData name="Errol Palmer" userId="ac07794f-91c9-405d-b5c9-f09f9edebacc" providerId="ADAL" clId="{79B684D8-2F86-43D5-977A-2C76E5DF82E4}" dt="2025-02-28T10:44:16.131" v="351" actId="255"/>
          <ac:spMkLst>
            <pc:docMk/>
            <pc:sldMk cId="3121345905" sldId="260"/>
            <ac:spMk id="10" creationId="{7A865FE2-16B2-B9ED-E413-6FD15A510250}"/>
          </ac:spMkLst>
        </pc:spChg>
        <pc:spChg chg="add del mod">
          <ac:chgData name="Errol Palmer" userId="ac07794f-91c9-405d-b5c9-f09f9edebacc" providerId="ADAL" clId="{79B684D8-2F86-43D5-977A-2C76E5DF82E4}" dt="2025-02-28T10:43:19.856" v="338"/>
          <ac:spMkLst>
            <pc:docMk/>
            <pc:sldMk cId="3121345905" sldId="260"/>
            <ac:spMk id="11" creationId="{C478097F-C4FC-A88F-E635-87979366E6B4}"/>
          </ac:spMkLst>
        </pc:spChg>
        <pc:picChg chg="add mod">
          <ac:chgData name="Errol Palmer" userId="ac07794f-91c9-405d-b5c9-f09f9edebacc" providerId="ADAL" clId="{79B684D8-2F86-43D5-977A-2C76E5DF82E4}" dt="2025-02-28T10:38:02.934" v="306" actId="14100"/>
          <ac:picMkLst>
            <pc:docMk/>
            <pc:sldMk cId="3121345905" sldId="260"/>
            <ac:picMk id="6" creationId="{2EF49A64-2569-5F74-7B98-B2C710C77327}"/>
          </ac:picMkLst>
        </pc:picChg>
        <pc:picChg chg="del">
          <ac:chgData name="Errol Palmer" userId="ac07794f-91c9-405d-b5c9-f09f9edebacc" providerId="ADAL" clId="{79B684D8-2F86-43D5-977A-2C76E5DF82E4}" dt="2025-02-28T10:28:45.004" v="271" actId="478"/>
          <ac:picMkLst>
            <pc:docMk/>
            <pc:sldMk cId="3121345905" sldId="260"/>
            <ac:picMk id="7" creationId="{7D0CD798-7D52-200F-CB3B-8A44BCEF9100}"/>
          </ac:picMkLst>
        </pc:picChg>
      </pc:sldChg>
      <pc:sldChg chg="addSp delSp modSp mod">
        <pc:chgData name="Errol Palmer" userId="ac07794f-91c9-405d-b5c9-f09f9edebacc" providerId="ADAL" clId="{79B684D8-2F86-43D5-977A-2C76E5DF82E4}" dt="2025-02-28T10:50:33.303" v="422" actId="14100"/>
        <pc:sldMkLst>
          <pc:docMk/>
          <pc:sldMk cId="4277116359" sldId="261"/>
        </pc:sldMkLst>
        <pc:spChg chg="mod">
          <ac:chgData name="Errol Palmer" userId="ac07794f-91c9-405d-b5c9-f09f9edebacc" providerId="ADAL" clId="{79B684D8-2F86-43D5-977A-2C76E5DF82E4}" dt="2025-02-28T10:50:33.303" v="422" actId="14100"/>
          <ac:spMkLst>
            <pc:docMk/>
            <pc:sldMk cId="4277116359" sldId="261"/>
            <ac:spMk id="4" creationId="{00000000-0000-0000-0000-000000000000}"/>
          </ac:spMkLst>
        </pc:spChg>
        <pc:picChg chg="del">
          <ac:chgData name="Errol Palmer" userId="ac07794f-91c9-405d-b5c9-f09f9edebacc" providerId="ADAL" clId="{79B684D8-2F86-43D5-977A-2C76E5DF82E4}" dt="2025-02-28T10:46:06.538" v="360" actId="478"/>
          <ac:picMkLst>
            <pc:docMk/>
            <pc:sldMk cId="4277116359" sldId="261"/>
            <ac:picMk id="6" creationId="{CC71FA10-1BB4-EAF2-5FC1-14087F789D2B}"/>
          </ac:picMkLst>
        </pc:picChg>
        <pc:picChg chg="add mod">
          <ac:chgData name="Errol Palmer" userId="ac07794f-91c9-405d-b5c9-f09f9edebacc" providerId="ADAL" clId="{79B684D8-2F86-43D5-977A-2C76E5DF82E4}" dt="2025-02-28T10:49:31.829" v="400" actId="14100"/>
          <ac:picMkLst>
            <pc:docMk/>
            <pc:sldMk cId="4277116359" sldId="261"/>
            <ac:picMk id="7" creationId="{667FB50D-8BE7-5C32-9E16-C6F1B830A280}"/>
          </ac:picMkLst>
        </pc:picChg>
      </pc:sldChg>
      <pc:sldChg chg="addSp delSp modSp mod">
        <pc:chgData name="Errol Palmer" userId="ac07794f-91c9-405d-b5c9-f09f9edebacc" providerId="ADAL" clId="{79B684D8-2F86-43D5-977A-2C76E5DF82E4}" dt="2025-02-28T14:15:09.770" v="1121" actId="20577"/>
        <pc:sldMkLst>
          <pc:docMk/>
          <pc:sldMk cId="2991866457" sldId="262"/>
        </pc:sldMkLst>
        <pc:spChg chg="mod">
          <ac:chgData name="Errol Palmer" userId="ac07794f-91c9-405d-b5c9-f09f9edebacc" providerId="ADAL" clId="{79B684D8-2F86-43D5-977A-2C76E5DF82E4}" dt="2025-02-28T14:15:09.770" v="1121" actId="20577"/>
          <ac:spMkLst>
            <pc:docMk/>
            <pc:sldMk cId="2991866457" sldId="262"/>
            <ac:spMk id="4" creationId="{EBEDB492-0E43-D39D-D8AA-107D46062925}"/>
          </ac:spMkLst>
        </pc:spChg>
        <pc:picChg chg="del">
          <ac:chgData name="Errol Palmer" userId="ac07794f-91c9-405d-b5c9-f09f9edebacc" providerId="ADAL" clId="{79B684D8-2F86-43D5-977A-2C76E5DF82E4}" dt="2025-02-28T10:51:58.301" v="429" actId="478"/>
          <ac:picMkLst>
            <pc:docMk/>
            <pc:sldMk cId="2991866457" sldId="262"/>
            <ac:picMk id="6" creationId="{D5FB5AB7-64CC-B3A3-8567-8712173FE942}"/>
          </ac:picMkLst>
        </pc:picChg>
        <pc:picChg chg="add mod">
          <ac:chgData name="Errol Palmer" userId="ac07794f-91c9-405d-b5c9-f09f9edebacc" providerId="ADAL" clId="{79B684D8-2F86-43D5-977A-2C76E5DF82E4}" dt="2025-02-28T10:52:05.380" v="430" actId="1076"/>
          <ac:picMkLst>
            <pc:docMk/>
            <pc:sldMk cId="2991866457" sldId="262"/>
            <ac:picMk id="7" creationId="{A9BFAC00-707D-CD5E-4E3D-8FA8A37B8EB3}"/>
          </ac:picMkLst>
        </pc:picChg>
      </pc:sldChg>
      <pc:sldChg chg="addSp delSp modSp mod">
        <pc:chgData name="Errol Palmer" userId="ac07794f-91c9-405d-b5c9-f09f9edebacc" providerId="ADAL" clId="{79B684D8-2F86-43D5-977A-2C76E5DF82E4}" dt="2025-02-28T14:18:15.849" v="1128" actId="14100"/>
        <pc:sldMkLst>
          <pc:docMk/>
          <pc:sldMk cId="3259150729" sldId="263"/>
        </pc:sldMkLst>
        <pc:spChg chg="mod">
          <ac:chgData name="Errol Palmer" userId="ac07794f-91c9-405d-b5c9-f09f9edebacc" providerId="ADAL" clId="{79B684D8-2F86-43D5-977A-2C76E5DF82E4}" dt="2025-02-28T14:18:15.849" v="1128" actId="14100"/>
          <ac:spMkLst>
            <pc:docMk/>
            <pc:sldMk cId="3259150729" sldId="263"/>
            <ac:spMk id="4" creationId="{00000000-0000-0000-0000-000000000000}"/>
          </ac:spMkLst>
        </pc:spChg>
        <pc:picChg chg="del">
          <ac:chgData name="Errol Palmer" userId="ac07794f-91c9-405d-b5c9-f09f9edebacc" providerId="ADAL" clId="{79B684D8-2F86-43D5-977A-2C76E5DF82E4}" dt="2025-02-28T11:00:10.287" v="466" actId="478"/>
          <ac:picMkLst>
            <pc:docMk/>
            <pc:sldMk cId="3259150729" sldId="263"/>
            <ac:picMk id="6" creationId="{A2C27B11-D9D2-6060-A568-A102CC555413}"/>
          </ac:picMkLst>
        </pc:picChg>
        <pc:picChg chg="add mod">
          <ac:chgData name="Errol Palmer" userId="ac07794f-91c9-405d-b5c9-f09f9edebacc" providerId="ADAL" clId="{79B684D8-2F86-43D5-977A-2C76E5DF82E4}" dt="2025-02-28T14:17:18.759" v="1122" actId="1076"/>
          <ac:picMkLst>
            <pc:docMk/>
            <pc:sldMk cId="3259150729" sldId="263"/>
            <ac:picMk id="7" creationId="{89D2413C-E5F0-FC78-1536-1529480ABD6F}"/>
          </ac:picMkLst>
        </pc:picChg>
      </pc:sldChg>
      <pc:sldChg chg="addSp delSp modSp mod">
        <pc:chgData name="Errol Palmer" userId="ac07794f-91c9-405d-b5c9-f09f9edebacc" providerId="ADAL" clId="{79B684D8-2F86-43D5-977A-2C76E5DF82E4}" dt="2025-02-28T14:20:43.097" v="1225" actId="1038"/>
        <pc:sldMkLst>
          <pc:docMk/>
          <pc:sldMk cId="71720617" sldId="264"/>
        </pc:sldMkLst>
        <pc:spChg chg="del mod">
          <ac:chgData name="Errol Palmer" userId="ac07794f-91c9-405d-b5c9-f09f9edebacc" providerId="ADAL" clId="{79B684D8-2F86-43D5-977A-2C76E5DF82E4}" dt="2025-02-28T11:09:51.757" v="496" actId="478"/>
          <ac:spMkLst>
            <pc:docMk/>
            <pc:sldMk cId="71720617" sldId="264"/>
            <ac:spMk id="4" creationId="{00000000-0000-0000-0000-000000000000}"/>
          </ac:spMkLst>
        </pc:spChg>
        <pc:spChg chg="mod">
          <ac:chgData name="Errol Palmer" userId="ac07794f-91c9-405d-b5c9-f09f9edebacc" providerId="ADAL" clId="{79B684D8-2F86-43D5-977A-2C76E5DF82E4}" dt="2025-02-28T14:19:56.371" v="1176" actId="1036"/>
          <ac:spMkLst>
            <pc:docMk/>
            <pc:sldMk cId="71720617" sldId="264"/>
            <ac:spMk id="10" creationId="{58124C8C-BCD7-9574-1956-9268E16C0485}"/>
          </ac:spMkLst>
        </pc:spChg>
        <pc:picChg chg="del">
          <ac:chgData name="Errol Palmer" userId="ac07794f-91c9-405d-b5c9-f09f9edebacc" providerId="ADAL" clId="{79B684D8-2F86-43D5-977A-2C76E5DF82E4}" dt="2025-02-28T11:14:39.644" v="527" actId="478"/>
          <ac:picMkLst>
            <pc:docMk/>
            <pc:sldMk cId="71720617" sldId="264"/>
            <ac:picMk id="6" creationId="{7C704F17-2F25-675B-0490-0DE6030683DB}"/>
          </ac:picMkLst>
        </pc:picChg>
        <pc:picChg chg="add mod">
          <ac:chgData name="Errol Palmer" userId="ac07794f-91c9-405d-b5c9-f09f9edebacc" providerId="ADAL" clId="{79B684D8-2F86-43D5-977A-2C76E5DF82E4}" dt="2025-02-28T14:20:43.097" v="1225" actId="1038"/>
          <ac:picMkLst>
            <pc:docMk/>
            <pc:sldMk cId="71720617" sldId="264"/>
            <ac:picMk id="7" creationId="{8D39F6AF-5E8D-FEBC-92FB-60F8AA3D878D}"/>
          </ac:picMkLst>
        </pc:picChg>
        <pc:picChg chg="del">
          <ac:chgData name="Errol Palmer" userId="ac07794f-91c9-405d-b5c9-f09f9edebacc" providerId="ADAL" clId="{79B684D8-2F86-43D5-977A-2C76E5DF82E4}" dt="2025-02-28T11:09:42.106" v="494" actId="478"/>
          <ac:picMkLst>
            <pc:docMk/>
            <pc:sldMk cId="71720617" sldId="264"/>
            <ac:picMk id="8" creationId="{0ED12BAD-D18C-6FA6-D5A2-D84A2AA040E5}"/>
          </ac:picMkLst>
        </pc:picChg>
      </pc:sldChg>
      <pc:sldChg chg="addSp delSp modSp mod">
        <pc:chgData name="Errol Palmer" userId="ac07794f-91c9-405d-b5c9-f09f9edebacc" providerId="ADAL" clId="{79B684D8-2F86-43D5-977A-2C76E5DF82E4}" dt="2025-02-28T14:26:10.149" v="1257" actId="20577"/>
        <pc:sldMkLst>
          <pc:docMk/>
          <pc:sldMk cId="2569714588" sldId="265"/>
        </pc:sldMkLst>
        <pc:spChg chg="mod">
          <ac:chgData name="Errol Palmer" userId="ac07794f-91c9-405d-b5c9-f09f9edebacc" providerId="ADAL" clId="{79B684D8-2F86-43D5-977A-2C76E5DF82E4}" dt="2025-02-28T14:26:10.149" v="1257" actId="20577"/>
          <ac:spMkLst>
            <pc:docMk/>
            <pc:sldMk cId="2569714588" sldId="265"/>
            <ac:spMk id="4" creationId="{00000000-0000-0000-0000-000000000000}"/>
          </ac:spMkLst>
        </pc:spChg>
        <pc:picChg chg="del">
          <ac:chgData name="Errol Palmer" userId="ac07794f-91c9-405d-b5c9-f09f9edebacc" providerId="ADAL" clId="{79B684D8-2F86-43D5-977A-2C76E5DF82E4}" dt="2025-02-28T11:22:17.913" v="552" actId="478"/>
          <ac:picMkLst>
            <pc:docMk/>
            <pc:sldMk cId="2569714588" sldId="265"/>
            <ac:picMk id="6" creationId="{4D576E80-3D49-5FA0-DA4D-80CA0E97FDE3}"/>
          </ac:picMkLst>
        </pc:picChg>
        <pc:picChg chg="add mod">
          <ac:chgData name="Errol Palmer" userId="ac07794f-91c9-405d-b5c9-f09f9edebacc" providerId="ADAL" clId="{79B684D8-2F86-43D5-977A-2C76E5DF82E4}" dt="2025-02-28T11:24:59.764" v="675" actId="1038"/>
          <ac:picMkLst>
            <pc:docMk/>
            <pc:sldMk cId="2569714588" sldId="265"/>
            <ac:picMk id="7" creationId="{8841D837-0981-F0D1-7C82-71FE701B7D64}"/>
          </ac:picMkLst>
        </pc:picChg>
        <pc:picChg chg="del">
          <ac:chgData name="Errol Palmer" userId="ac07794f-91c9-405d-b5c9-f09f9edebacc" providerId="ADAL" clId="{79B684D8-2F86-43D5-977A-2C76E5DF82E4}" dt="2025-02-28T11:19:54.693" v="541" actId="478"/>
          <ac:picMkLst>
            <pc:docMk/>
            <pc:sldMk cId="2569714588" sldId="265"/>
            <ac:picMk id="8" creationId="{DDFD4ECC-8375-8DCA-6633-389A254BD298}"/>
          </ac:picMkLst>
        </pc:picChg>
      </pc:sldChg>
      <pc:sldChg chg="addSp delSp modSp mod">
        <pc:chgData name="Errol Palmer" userId="ac07794f-91c9-405d-b5c9-f09f9edebacc" providerId="ADAL" clId="{79B684D8-2F86-43D5-977A-2C76E5DF82E4}" dt="2025-02-28T13:08:12.534" v="806" actId="1037"/>
        <pc:sldMkLst>
          <pc:docMk/>
          <pc:sldMk cId="2391890675" sldId="266"/>
        </pc:sldMkLst>
        <pc:spChg chg="mod">
          <ac:chgData name="Errol Palmer" userId="ac07794f-91c9-405d-b5c9-f09f9edebacc" providerId="ADAL" clId="{79B684D8-2F86-43D5-977A-2C76E5DF82E4}" dt="2025-02-28T11:34:01.163" v="760" actId="20577"/>
          <ac:spMkLst>
            <pc:docMk/>
            <pc:sldMk cId="2391890675" sldId="266"/>
            <ac:spMk id="4" creationId="{00000000-0000-0000-0000-000000000000}"/>
          </ac:spMkLst>
        </pc:spChg>
        <pc:spChg chg="add del mod">
          <ac:chgData name="Errol Palmer" userId="ac07794f-91c9-405d-b5c9-f09f9edebacc" providerId="ADAL" clId="{79B684D8-2F86-43D5-977A-2C76E5DF82E4}" dt="2025-02-28T13:07:17.004" v="780" actId="478"/>
          <ac:spMkLst>
            <pc:docMk/>
            <pc:sldMk cId="2391890675" sldId="266"/>
            <ac:spMk id="8" creationId="{1CE02410-9240-7C62-55A0-D3844C70E4EF}"/>
          </ac:spMkLst>
        </pc:spChg>
        <pc:spChg chg="add mod">
          <ac:chgData name="Errol Palmer" userId="ac07794f-91c9-405d-b5c9-f09f9edebacc" providerId="ADAL" clId="{79B684D8-2F86-43D5-977A-2C76E5DF82E4}" dt="2025-02-28T13:08:12.534" v="806" actId="1037"/>
          <ac:spMkLst>
            <pc:docMk/>
            <pc:sldMk cId="2391890675" sldId="266"/>
            <ac:spMk id="9" creationId="{19CED8C7-3DB6-E148-E8ED-EACAECA92F10}"/>
          </ac:spMkLst>
        </pc:spChg>
        <pc:picChg chg="del">
          <ac:chgData name="Errol Palmer" userId="ac07794f-91c9-405d-b5c9-f09f9edebacc" providerId="ADAL" clId="{79B684D8-2F86-43D5-977A-2C76E5DF82E4}" dt="2025-02-28T11:29:59.205" v="706" actId="478"/>
          <ac:picMkLst>
            <pc:docMk/>
            <pc:sldMk cId="2391890675" sldId="266"/>
            <ac:picMk id="6" creationId="{BE0687F7-6B62-F9C5-0C43-44C7E7087E4E}"/>
          </ac:picMkLst>
        </pc:picChg>
        <pc:picChg chg="add mod">
          <ac:chgData name="Errol Palmer" userId="ac07794f-91c9-405d-b5c9-f09f9edebacc" providerId="ADAL" clId="{79B684D8-2F86-43D5-977A-2C76E5DF82E4}" dt="2025-02-28T11:33:40.919" v="726" actId="14100"/>
          <ac:picMkLst>
            <pc:docMk/>
            <pc:sldMk cId="2391890675" sldId="266"/>
            <ac:picMk id="7" creationId="{FF4EAD92-5194-D6F3-B4C1-0AA086B5708A}"/>
          </ac:picMkLst>
        </pc:picChg>
      </pc:sldChg>
      <pc:sldChg chg="addSp delSp modSp mod">
        <pc:chgData name="Errol Palmer" userId="ac07794f-91c9-405d-b5c9-f09f9edebacc" providerId="ADAL" clId="{79B684D8-2F86-43D5-977A-2C76E5DF82E4}" dt="2025-02-28T14:56:45.451" v="1291" actId="6549"/>
        <pc:sldMkLst>
          <pc:docMk/>
          <pc:sldMk cId="3343008459" sldId="267"/>
        </pc:sldMkLst>
        <pc:spChg chg="mod">
          <ac:chgData name="Errol Palmer" userId="ac07794f-91c9-405d-b5c9-f09f9edebacc" providerId="ADAL" clId="{79B684D8-2F86-43D5-977A-2C76E5DF82E4}" dt="2025-02-28T14:56:45.451" v="1291" actId="6549"/>
          <ac:spMkLst>
            <pc:docMk/>
            <pc:sldMk cId="3343008459" sldId="267"/>
            <ac:spMk id="4" creationId="{00000000-0000-0000-0000-000000000000}"/>
          </ac:spMkLst>
        </pc:spChg>
        <pc:spChg chg="add mod">
          <ac:chgData name="Errol Palmer" userId="ac07794f-91c9-405d-b5c9-f09f9edebacc" providerId="ADAL" clId="{79B684D8-2F86-43D5-977A-2C76E5DF82E4}" dt="2025-02-28T13:10:29.252" v="837" actId="1037"/>
          <ac:spMkLst>
            <pc:docMk/>
            <pc:sldMk cId="3343008459" sldId="267"/>
            <ac:spMk id="8" creationId="{B300FE02-75C5-5FD2-C5C2-391B012B8E1C}"/>
          </ac:spMkLst>
        </pc:spChg>
        <pc:spChg chg="del">
          <ac:chgData name="Errol Palmer" userId="ac07794f-91c9-405d-b5c9-f09f9edebacc" providerId="ADAL" clId="{79B684D8-2F86-43D5-977A-2C76E5DF82E4}" dt="2025-02-28T13:09:30.914" v="807" actId="478"/>
          <ac:spMkLst>
            <pc:docMk/>
            <pc:sldMk cId="3343008459" sldId="267"/>
            <ac:spMk id="9" creationId="{F4D3C56C-5086-19CC-CA46-D18C0FECC24D}"/>
          </ac:spMkLst>
        </pc:spChg>
        <pc:picChg chg="del mod">
          <ac:chgData name="Errol Palmer" userId="ac07794f-91c9-405d-b5c9-f09f9edebacc" providerId="ADAL" clId="{79B684D8-2F86-43D5-977A-2C76E5DF82E4}" dt="2025-02-28T11:41:20.832" v="776" actId="478"/>
          <ac:picMkLst>
            <pc:docMk/>
            <pc:sldMk cId="3343008459" sldId="267"/>
            <ac:picMk id="6" creationId="{0743B079-E117-E31C-9E48-5F5E93AFECFD}"/>
          </ac:picMkLst>
        </pc:picChg>
        <pc:picChg chg="add mod">
          <ac:chgData name="Errol Palmer" userId="ac07794f-91c9-405d-b5c9-f09f9edebacc" providerId="ADAL" clId="{79B684D8-2F86-43D5-977A-2C76E5DF82E4}" dt="2025-02-28T11:41:09.616" v="775" actId="14100"/>
          <ac:picMkLst>
            <pc:docMk/>
            <pc:sldMk cId="3343008459" sldId="267"/>
            <ac:picMk id="7" creationId="{0A339978-2C23-1A69-C17F-3926FC9EB607}"/>
          </ac:picMkLst>
        </pc:picChg>
      </pc:sldChg>
      <pc:sldChg chg="addSp delSp modSp mod">
        <pc:chgData name="Errol Palmer" userId="ac07794f-91c9-405d-b5c9-f09f9edebacc" providerId="ADAL" clId="{79B684D8-2F86-43D5-977A-2C76E5DF82E4}" dt="2025-02-28T14:44:33.632" v="1287" actId="14100"/>
        <pc:sldMkLst>
          <pc:docMk/>
          <pc:sldMk cId="739645293" sldId="268"/>
        </pc:sldMkLst>
        <pc:spChg chg="mod">
          <ac:chgData name="Errol Palmer" userId="ac07794f-91c9-405d-b5c9-f09f9edebacc" providerId="ADAL" clId="{79B684D8-2F86-43D5-977A-2C76E5DF82E4}" dt="2025-02-28T14:44:33.632" v="1287" actId="14100"/>
          <ac:spMkLst>
            <pc:docMk/>
            <pc:sldMk cId="739645293" sldId="268"/>
            <ac:spMk id="4" creationId="{00000000-0000-0000-0000-000000000000}"/>
          </ac:spMkLst>
        </pc:spChg>
        <pc:spChg chg="add mod">
          <ac:chgData name="Errol Palmer" userId="ac07794f-91c9-405d-b5c9-f09f9edebacc" providerId="ADAL" clId="{79B684D8-2F86-43D5-977A-2C76E5DF82E4}" dt="2025-02-28T13:19:50.853" v="872" actId="1036"/>
          <ac:spMkLst>
            <pc:docMk/>
            <pc:sldMk cId="739645293" sldId="268"/>
            <ac:spMk id="8" creationId="{85DA7A38-4EB1-9E04-0682-446B8471CEA2}"/>
          </ac:spMkLst>
        </pc:spChg>
        <pc:picChg chg="del">
          <ac:chgData name="Errol Palmer" userId="ac07794f-91c9-405d-b5c9-f09f9edebacc" providerId="ADAL" clId="{79B684D8-2F86-43D5-977A-2C76E5DF82E4}" dt="2025-02-28T13:16:39.003" v="843" actId="478"/>
          <ac:picMkLst>
            <pc:docMk/>
            <pc:sldMk cId="739645293" sldId="268"/>
            <ac:picMk id="6" creationId="{BC704381-5323-1D78-0F82-7FB2988CB120}"/>
          </ac:picMkLst>
        </pc:picChg>
        <pc:picChg chg="add mod">
          <ac:chgData name="Errol Palmer" userId="ac07794f-91c9-405d-b5c9-f09f9edebacc" providerId="ADAL" clId="{79B684D8-2F86-43D5-977A-2C76E5DF82E4}" dt="2025-02-28T13:16:47.727" v="846" actId="1076"/>
          <ac:picMkLst>
            <pc:docMk/>
            <pc:sldMk cId="739645293" sldId="268"/>
            <ac:picMk id="7" creationId="{FAF8BE0D-8FBB-B9DA-4B33-A4CB40A6E2FE}"/>
          </ac:picMkLst>
        </pc:picChg>
      </pc:sldChg>
      <pc:sldChg chg="addSp delSp modSp mod">
        <pc:chgData name="Errol Palmer" userId="ac07794f-91c9-405d-b5c9-f09f9edebacc" providerId="ADAL" clId="{79B684D8-2F86-43D5-977A-2C76E5DF82E4}" dt="2025-02-28T13:29:17.992" v="986" actId="20577"/>
        <pc:sldMkLst>
          <pc:docMk/>
          <pc:sldMk cId="2445921558" sldId="269"/>
        </pc:sldMkLst>
        <pc:spChg chg="mod">
          <ac:chgData name="Errol Palmer" userId="ac07794f-91c9-405d-b5c9-f09f9edebacc" providerId="ADAL" clId="{79B684D8-2F86-43D5-977A-2C76E5DF82E4}" dt="2025-02-28T13:29:17.992" v="986" actId="20577"/>
          <ac:spMkLst>
            <pc:docMk/>
            <pc:sldMk cId="2445921558" sldId="269"/>
            <ac:spMk id="4" creationId="{00000000-0000-0000-0000-000000000000}"/>
          </ac:spMkLst>
        </pc:spChg>
        <pc:picChg chg="del">
          <ac:chgData name="Errol Palmer" userId="ac07794f-91c9-405d-b5c9-f09f9edebacc" providerId="ADAL" clId="{79B684D8-2F86-43D5-977A-2C76E5DF82E4}" dt="2025-02-28T13:21:59.186" v="878" actId="478"/>
          <ac:picMkLst>
            <pc:docMk/>
            <pc:sldMk cId="2445921558" sldId="269"/>
            <ac:picMk id="6" creationId="{5988CC6E-C933-7D4E-6E5B-2FE24DDBE31F}"/>
          </ac:picMkLst>
        </pc:picChg>
        <pc:picChg chg="add mod">
          <ac:chgData name="Errol Palmer" userId="ac07794f-91c9-405d-b5c9-f09f9edebacc" providerId="ADAL" clId="{79B684D8-2F86-43D5-977A-2C76E5DF82E4}" dt="2025-02-28T13:21:57.214" v="877" actId="1076"/>
          <ac:picMkLst>
            <pc:docMk/>
            <pc:sldMk cId="2445921558" sldId="269"/>
            <ac:picMk id="7" creationId="{D5E3B285-DF54-54FE-F2E6-B9D182BC8E91}"/>
          </ac:picMkLst>
        </pc:picChg>
      </pc:sldChg>
      <pc:sldChg chg="addSp delSp modSp mod">
        <pc:chgData name="Errol Palmer" userId="ac07794f-91c9-405d-b5c9-f09f9edebacc" providerId="ADAL" clId="{79B684D8-2F86-43D5-977A-2C76E5DF82E4}" dt="2025-02-28T13:36:04.460" v="1024" actId="1035"/>
        <pc:sldMkLst>
          <pc:docMk/>
          <pc:sldMk cId="4014432893" sldId="270"/>
        </pc:sldMkLst>
        <pc:spChg chg="mod">
          <ac:chgData name="Errol Palmer" userId="ac07794f-91c9-405d-b5c9-f09f9edebacc" providerId="ADAL" clId="{79B684D8-2F86-43D5-977A-2C76E5DF82E4}" dt="2025-02-28T13:36:04.460" v="1024" actId="1035"/>
          <ac:spMkLst>
            <pc:docMk/>
            <pc:sldMk cId="4014432893" sldId="270"/>
            <ac:spMk id="4" creationId="{00000000-0000-0000-0000-000000000000}"/>
          </ac:spMkLst>
        </pc:spChg>
        <pc:picChg chg="del">
          <ac:chgData name="Errol Palmer" userId="ac07794f-91c9-405d-b5c9-f09f9edebacc" providerId="ADAL" clId="{79B684D8-2F86-43D5-977A-2C76E5DF82E4}" dt="2025-02-28T13:31:55.909" v="996" actId="478"/>
          <ac:picMkLst>
            <pc:docMk/>
            <pc:sldMk cId="4014432893" sldId="270"/>
            <ac:picMk id="6" creationId="{EBDBE0CF-A085-EED5-CD38-4F7EEBFD274D}"/>
          </ac:picMkLst>
        </pc:picChg>
        <pc:picChg chg="add mod">
          <ac:chgData name="Errol Palmer" userId="ac07794f-91c9-405d-b5c9-f09f9edebacc" providerId="ADAL" clId="{79B684D8-2F86-43D5-977A-2C76E5DF82E4}" dt="2025-02-28T13:35:39.224" v="1009" actId="14100"/>
          <ac:picMkLst>
            <pc:docMk/>
            <pc:sldMk cId="4014432893" sldId="270"/>
            <ac:picMk id="7" creationId="{661C0708-02FD-3218-582B-5EBB4A0BA1F9}"/>
          </ac:picMkLst>
        </pc:picChg>
      </pc:sldChg>
      <pc:sldChg chg="addSp delSp modSp mod">
        <pc:chgData name="Errol Palmer" userId="ac07794f-91c9-405d-b5c9-f09f9edebacc" providerId="ADAL" clId="{79B684D8-2F86-43D5-977A-2C76E5DF82E4}" dt="2025-02-28T14:37:52.924" v="1284" actId="1037"/>
        <pc:sldMkLst>
          <pc:docMk/>
          <pc:sldMk cId="1639625627" sldId="271"/>
        </pc:sldMkLst>
        <pc:spChg chg="mod">
          <ac:chgData name="Errol Palmer" userId="ac07794f-91c9-405d-b5c9-f09f9edebacc" providerId="ADAL" clId="{79B684D8-2F86-43D5-977A-2C76E5DF82E4}" dt="2025-02-28T13:49:29.332" v="1079" actId="1035"/>
          <ac:spMkLst>
            <pc:docMk/>
            <pc:sldMk cId="1639625627" sldId="271"/>
            <ac:spMk id="4" creationId="{00000000-0000-0000-0000-000000000000}"/>
          </ac:spMkLst>
        </pc:spChg>
        <pc:spChg chg="add mod">
          <ac:chgData name="Errol Palmer" userId="ac07794f-91c9-405d-b5c9-f09f9edebacc" providerId="ADAL" clId="{79B684D8-2F86-43D5-977A-2C76E5DF82E4}" dt="2025-02-28T14:37:52.924" v="1284" actId="1037"/>
          <ac:spMkLst>
            <pc:docMk/>
            <pc:sldMk cId="1639625627" sldId="271"/>
            <ac:spMk id="8" creationId="{EA37DE2A-7FF9-3D70-5C8A-237CC4433246}"/>
          </ac:spMkLst>
        </pc:spChg>
        <pc:picChg chg="add mod">
          <ac:chgData name="Errol Palmer" userId="ac07794f-91c9-405d-b5c9-f09f9edebacc" providerId="ADAL" clId="{79B684D8-2F86-43D5-977A-2C76E5DF82E4}" dt="2025-02-28T13:49:18.238" v="1070" actId="14100"/>
          <ac:picMkLst>
            <pc:docMk/>
            <pc:sldMk cId="1639625627" sldId="271"/>
            <ac:picMk id="6" creationId="{FB56BD91-6F1C-FB18-F728-C97A0DB57FA2}"/>
          </ac:picMkLst>
        </pc:picChg>
        <pc:picChg chg="del mod">
          <ac:chgData name="Errol Palmer" userId="ac07794f-91c9-405d-b5c9-f09f9edebacc" providerId="ADAL" clId="{79B684D8-2F86-43D5-977A-2C76E5DF82E4}" dt="2025-02-28T13:44:59.298" v="1034" actId="478"/>
          <ac:picMkLst>
            <pc:docMk/>
            <pc:sldMk cId="1639625627" sldId="271"/>
            <ac:picMk id="7" creationId="{9C1861D5-B622-C8CF-9066-AADB521CB8C7}"/>
          </ac:picMkLst>
        </pc:picChg>
        <pc:picChg chg="del">
          <ac:chgData name="Errol Palmer" userId="ac07794f-91c9-405d-b5c9-f09f9edebacc" providerId="ADAL" clId="{79B684D8-2F86-43D5-977A-2C76E5DF82E4}" dt="2025-02-28T13:45:01.629" v="1035" actId="478"/>
          <ac:picMkLst>
            <pc:docMk/>
            <pc:sldMk cId="1639625627" sldId="271"/>
            <ac:picMk id="9" creationId="{8A87AD8E-BDF7-C33C-E441-D81D471DB9D2}"/>
          </ac:picMkLst>
        </pc:picChg>
      </pc:sldChg>
      <pc:sldChg chg="addSp delSp modSp mod">
        <pc:chgData name="Errol Palmer" userId="ac07794f-91c9-405d-b5c9-f09f9edebacc" providerId="ADAL" clId="{79B684D8-2F86-43D5-977A-2C76E5DF82E4}" dt="2025-02-28T14:01:53.999" v="1102" actId="1038"/>
        <pc:sldMkLst>
          <pc:docMk/>
          <pc:sldMk cId="184523632" sldId="272"/>
        </pc:sldMkLst>
        <pc:spChg chg="mod">
          <ac:chgData name="Errol Palmer" userId="ac07794f-91c9-405d-b5c9-f09f9edebacc" providerId="ADAL" clId="{79B684D8-2F86-43D5-977A-2C76E5DF82E4}" dt="2025-02-28T14:00:45.640" v="1097" actId="20577"/>
          <ac:spMkLst>
            <pc:docMk/>
            <pc:sldMk cId="184523632" sldId="272"/>
            <ac:spMk id="4" creationId="{00000000-0000-0000-0000-000000000000}"/>
          </ac:spMkLst>
        </pc:spChg>
        <pc:picChg chg="add mod">
          <ac:chgData name="Errol Palmer" userId="ac07794f-91c9-405d-b5c9-f09f9edebacc" providerId="ADAL" clId="{79B684D8-2F86-43D5-977A-2C76E5DF82E4}" dt="2025-02-28T14:01:53.999" v="1102" actId="1038"/>
          <ac:picMkLst>
            <pc:docMk/>
            <pc:sldMk cId="184523632" sldId="272"/>
            <ac:picMk id="6" creationId="{53C5FCE2-EDB0-6858-9A0B-3D2865530BE7}"/>
          </ac:picMkLst>
        </pc:picChg>
        <pc:picChg chg="del">
          <ac:chgData name="Errol Palmer" userId="ac07794f-91c9-405d-b5c9-f09f9edebacc" providerId="ADAL" clId="{79B684D8-2F86-43D5-977A-2C76E5DF82E4}" dt="2025-02-28T14:00:09.189" v="1088" actId="478"/>
          <ac:picMkLst>
            <pc:docMk/>
            <pc:sldMk cId="184523632" sldId="272"/>
            <ac:picMk id="8" creationId="{138F7D99-1A01-FC82-294C-00CC918BDE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FD29C-2D4C-4896-913B-CE33C8341D85}"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F7548-5B24-480E-952B-07D9D70D5BC2}" type="slidenum">
              <a:rPr lang="en-GB" smtClean="0"/>
              <a:t>‹#›</a:t>
            </a:fld>
            <a:endParaRPr lang="en-GB"/>
          </a:p>
        </p:txBody>
      </p:sp>
    </p:spTree>
    <p:extLst>
      <p:ext uri="{BB962C8B-B14F-4D97-AF65-F5344CB8AC3E}">
        <p14:creationId xmlns:p14="http://schemas.microsoft.com/office/powerpoint/2010/main" val="290146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NIGERIA</a:t>
            </a:r>
          </a:p>
        </p:txBody>
      </p:sp>
      <p:sp>
        <p:nvSpPr>
          <p:cNvPr id="4" name="Slide Number Placeholder 3"/>
          <p:cNvSpPr>
            <a:spLocks noGrp="1"/>
          </p:cNvSpPr>
          <p:nvPr>
            <p:ph type="sldNum" sz="quarter" idx="5"/>
          </p:nvPr>
        </p:nvSpPr>
        <p:spPr/>
        <p:txBody>
          <a:bodyPr/>
          <a:lstStyle/>
          <a:p>
            <a:fld id="{872F7548-5B24-480E-952B-07D9D70D5BC2}" type="slidenum">
              <a:rPr lang="en-GB" smtClean="0"/>
              <a:t>2</a:t>
            </a:fld>
            <a:endParaRPr lang="en-GB"/>
          </a:p>
        </p:txBody>
      </p:sp>
    </p:spTree>
    <p:extLst>
      <p:ext uri="{BB962C8B-B14F-4D97-AF65-F5344CB8AC3E}">
        <p14:creationId xmlns:p14="http://schemas.microsoft.com/office/powerpoint/2010/main" val="62076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HOLY LAND</a:t>
            </a:r>
          </a:p>
        </p:txBody>
      </p:sp>
      <p:sp>
        <p:nvSpPr>
          <p:cNvPr id="4" name="Slide Number Placeholder 3"/>
          <p:cNvSpPr>
            <a:spLocks noGrp="1"/>
          </p:cNvSpPr>
          <p:nvPr>
            <p:ph type="sldNum" sz="quarter" idx="5"/>
          </p:nvPr>
        </p:nvSpPr>
        <p:spPr/>
        <p:txBody>
          <a:bodyPr/>
          <a:lstStyle/>
          <a:p>
            <a:fld id="{872F7548-5B24-480E-952B-07D9D70D5BC2}" type="slidenum">
              <a:rPr lang="en-GB" smtClean="0"/>
              <a:t>11</a:t>
            </a:fld>
            <a:endParaRPr lang="en-GB"/>
          </a:p>
        </p:txBody>
      </p:sp>
    </p:spTree>
    <p:extLst>
      <p:ext uri="{BB962C8B-B14F-4D97-AF65-F5344CB8AC3E}">
        <p14:creationId xmlns:p14="http://schemas.microsoft.com/office/powerpoint/2010/main" val="373577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NICARAGUA</a:t>
            </a:r>
          </a:p>
        </p:txBody>
      </p:sp>
      <p:sp>
        <p:nvSpPr>
          <p:cNvPr id="4" name="Slide Number Placeholder 3"/>
          <p:cNvSpPr>
            <a:spLocks noGrp="1"/>
          </p:cNvSpPr>
          <p:nvPr>
            <p:ph type="sldNum" sz="quarter" idx="5"/>
          </p:nvPr>
        </p:nvSpPr>
        <p:spPr/>
        <p:txBody>
          <a:bodyPr/>
          <a:lstStyle/>
          <a:p>
            <a:fld id="{872F7548-5B24-480E-952B-07D9D70D5BC2}" type="slidenum">
              <a:rPr lang="en-GB" smtClean="0"/>
              <a:t>12</a:t>
            </a:fld>
            <a:endParaRPr lang="en-GB"/>
          </a:p>
        </p:txBody>
      </p:sp>
    </p:spTree>
    <p:extLst>
      <p:ext uri="{BB962C8B-B14F-4D97-AF65-F5344CB8AC3E}">
        <p14:creationId xmlns:p14="http://schemas.microsoft.com/office/powerpoint/2010/main" val="348378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DEMOCRATIC REPUBLIC OF CONGO/UGANDA</a:t>
            </a:r>
          </a:p>
        </p:txBody>
      </p:sp>
      <p:sp>
        <p:nvSpPr>
          <p:cNvPr id="4" name="Slide Number Placeholder 3"/>
          <p:cNvSpPr>
            <a:spLocks noGrp="1"/>
          </p:cNvSpPr>
          <p:nvPr>
            <p:ph type="sldNum" sz="quarter" idx="5"/>
          </p:nvPr>
        </p:nvSpPr>
        <p:spPr/>
        <p:txBody>
          <a:bodyPr/>
          <a:lstStyle/>
          <a:p>
            <a:fld id="{872F7548-5B24-480E-952B-07D9D70D5BC2}" type="slidenum">
              <a:rPr lang="en-GB" smtClean="0"/>
              <a:t>13</a:t>
            </a:fld>
            <a:endParaRPr lang="en-GB"/>
          </a:p>
        </p:txBody>
      </p:sp>
    </p:spTree>
    <p:extLst>
      <p:ext uri="{BB962C8B-B14F-4D97-AF65-F5344CB8AC3E}">
        <p14:creationId xmlns:p14="http://schemas.microsoft.com/office/powerpoint/2010/main" val="248107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HAITI</a:t>
            </a:r>
          </a:p>
        </p:txBody>
      </p:sp>
      <p:sp>
        <p:nvSpPr>
          <p:cNvPr id="4" name="Slide Number Placeholder 3"/>
          <p:cNvSpPr>
            <a:spLocks noGrp="1"/>
          </p:cNvSpPr>
          <p:nvPr>
            <p:ph type="sldNum" sz="quarter" idx="5"/>
          </p:nvPr>
        </p:nvSpPr>
        <p:spPr/>
        <p:txBody>
          <a:bodyPr/>
          <a:lstStyle/>
          <a:p>
            <a:fld id="{872F7548-5B24-480E-952B-07D9D70D5BC2}" type="slidenum">
              <a:rPr lang="en-GB" smtClean="0"/>
              <a:t>14</a:t>
            </a:fld>
            <a:endParaRPr lang="en-GB"/>
          </a:p>
        </p:txBody>
      </p:sp>
    </p:spTree>
    <p:extLst>
      <p:ext uri="{BB962C8B-B14F-4D97-AF65-F5344CB8AC3E}">
        <p14:creationId xmlns:p14="http://schemas.microsoft.com/office/powerpoint/2010/main" val="120217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BURKINA FASO</a:t>
            </a:r>
          </a:p>
        </p:txBody>
      </p:sp>
      <p:sp>
        <p:nvSpPr>
          <p:cNvPr id="4" name="Slide Number Placeholder 3"/>
          <p:cNvSpPr>
            <a:spLocks noGrp="1"/>
          </p:cNvSpPr>
          <p:nvPr>
            <p:ph type="sldNum" sz="quarter" idx="5"/>
          </p:nvPr>
        </p:nvSpPr>
        <p:spPr/>
        <p:txBody>
          <a:bodyPr/>
          <a:lstStyle/>
          <a:p>
            <a:fld id="{872F7548-5B24-480E-952B-07D9D70D5BC2}" type="slidenum">
              <a:rPr lang="en-GB" smtClean="0"/>
              <a:t>15</a:t>
            </a:fld>
            <a:endParaRPr lang="en-GB"/>
          </a:p>
        </p:txBody>
      </p:sp>
    </p:spTree>
    <p:extLst>
      <p:ext uri="{BB962C8B-B14F-4D97-AF65-F5344CB8AC3E}">
        <p14:creationId xmlns:p14="http://schemas.microsoft.com/office/powerpoint/2010/main" val="314213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CAMEROON</a:t>
            </a:r>
          </a:p>
        </p:txBody>
      </p:sp>
      <p:sp>
        <p:nvSpPr>
          <p:cNvPr id="4" name="Slide Number Placeholder 3"/>
          <p:cNvSpPr>
            <a:spLocks noGrp="1"/>
          </p:cNvSpPr>
          <p:nvPr>
            <p:ph type="sldNum" sz="quarter" idx="5"/>
          </p:nvPr>
        </p:nvSpPr>
        <p:spPr/>
        <p:txBody>
          <a:bodyPr/>
          <a:lstStyle/>
          <a:p>
            <a:fld id="{872F7548-5B24-480E-952B-07D9D70D5BC2}" type="slidenum">
              <a:rPr lang="en-GB" smtClean="0"/>
              <a:t>16</a:t>
            </a:fld>
            <a:endParaRPr lang="en-GB"/>
          </a:p>
        </p:txBody>
      </p:sp>
    </p:spTree>
    <p:extLst>
      <p:ext uri="{BB962C8B-B14F-4D97-AF65-F5344CB8AC3E}">
        <p14:creationId xmlns:p14="http://schemas.microsoft.com/office/powerpoint/2010/main" val="373668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BURMA (MYANMAR)</a:t>
            </a:r>
          </a:p>
        </p:txBody>
      </p:sp>
      <p:sp>
        <p:nvSpPr>
          <p:cNvPr id="4" name="Slide Number Placeholder 3"/>
          <p:cNvSpPr>
            <a:spLocks noGrp="1"/>
          </p:cNvSpPr>
          <p:nvPr>
            <p:ph type="sldNum" sz="quarter" idx="5"/>
          </p:nvPr>
        </p:nvSpPr>
        <p:spPr/>
        <p:txBody>
          <a:bodyPr/>
          <a:lstStyle/>
          <a:p>
            <a:fld id="{872F7548-5B24-480E-952B-07D9D70D5BC2}" type="slidenum">
              <a:rPr lang="en-GB" smtClean="0"/>
              <a:t>3</a:t>
            </a:fld>
            <a:endParaRPr lang="en-GB"/>
          </a:p>
        </p:txBody>
      </p:sp>
    </p:spTree>
    <p:extLst>
      <p:ext uri="{BB962C8B-B14F-4D97-AF65-F5344CB8AC3E}">
        <p14:creationId xmlns:p14="http://schemas.microsoft.com/office/powerpoint/2010/main" val="312302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PAKISTAN</a:t>
            </a:r>
          </a:p>
        </p:txBody>
      </p:sp>
      <p:sp>
        <p:nvSpPr>
          <p:cNvPr id="4" name="Slide Number Placeholder 3"/>
          <p:cNvSpPr>
            <a:spLocks noGrp="1"/>
          </p:cNvSpPr>
          <p:nvPr>
            <p:ph type="sldNum" sz="quarter" idx="5"/>
          </p:nvPr>
        </p:nvSpPr>
        <p:spPr/>
        <p:txBody>
          <a:bodyPr/>
          <a:lstStyle/>
          <a:p>
            <a:fld id="{872F7548-5B24-480E-952B-07D9D70D5BC2}" type="slidenum">
              <a:rPr lang="en-GB" smtClean="0"/>
              <a:t>4</a:t>
            </a:fld>
            <a:endParaRPr lang="en-GB"/>
          </a:p>
        </p:txBody>
      </p:sp>
    </p:spTree>
    <p:extLst>
      <p:ext uri="{BB962C8B-B14F-4D97-AF65-F5344CB8AC3E}">
        <p14:creationId xmlns:p14="http://schemas.microsoft.com/office/powerpoint/2010/main" val="205136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GHANA</a:t>
            </a:r>
          </a:p>
        </p:txBody>
      </p:sp>
      <p:sp>
        <p:nvSpPr>
          <p:cNvPr id="4" name="Slide Number Placeholder 3"/>
          <p:cNvSpPr>
            <a:spLocks noGrp="1"/>
          </p:cNvSpPr>
          <p:nvPr>
            <p:ph type="sldNum" sz="quarter" idx="5"/>
          </p:nvPr>
        </p:nvSpPr>
        <p:spPr/>
        <p:txBody>
          <a:bodyPr/>
          <a:lstStyle/>
          <a:p>
            <a:fld id="{872F7548-5B24-480E-952B-07D9D70D5BC2}" type="slidenum">
              <a:rPr lang="en-GB" smtClean="0"/>
              <a:t>5</a:t>
            </a:fld>
            <a:endParaRPr lang="en-GB"/>
          </a:p>
        </p:txBody>
      </p:sp>
    </p:spTree>
    <p:extLst>
      <p:ext uri="{BB962C8B-B14F-4D97-AF65-F5344CB8AC3E}">
        <p14:creationId xmlns:p14="http://schemas.microsoft.com/office/powerpoint/2010/main" val="159961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UKRAINE</a:t>
            </a:r>
          </a:p>
        </p:txBody>
      </p:sp>
      <p:sp>
        <p:nvSpPr>
          <p:cNvPr id="4" name="Slide Number Placeholder 3"/>
          <p:cNvSpPr>
            <a:spLocks noGrp="1"/>
          </p:cNvSpPr>
          <p:nvPr>
            <p:ph type="sldNum" sz="quarter" idx="5"/>
          </p:nvPr>
        </p:nvSpPr>
        <p:spPr/>
        <p:txBody>
          <a:bodyPr/>
          <a:lstStyle/>
          <a:p>
            <a:fld id="{872F7548-5B24-480E-952B-07D9D70D5BC2}" type="slidenum">
              <a:rPr lang="en-GB" smtClean="0"/>
              <a:t>6</a:t>
            </a:fld>
            <a:endParaRPr lang="en-GB"/>
          </a:p>
        </p:txBody>
      </p:sp>
    </p:spTree>
    <p:extLst>
      <p:ext uri="{BB962C8B-B14F-4D97-AF65-F5344CB8AC3E}">
        <p14:creationId xmlns:p14="http://schemas.microsoft.com/office/powerpoint/2010/main" val="40743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SYRIA/LEBANON</a:t>
            </a:r>
          </a:p>
        </p:txBody>
      </p:sp>
      <p:sp>
        <p:nvSpPr>
          <p:cNvPr id="4" name="Slide Number Placeholder 3"/>
          <p:cNvSpPr>
            <a:spLocks noGrp="1"/>
          </p:cNvSpPr>
          <p:nvPr>
            <p:ph type="sldNum" sz="quarter" idx="5"/>
          </p:nvPr>
        </p:nvSpPr>
        <p:spPr/>
        <p:txBody>
          <a:bodyPr/>
          <a:lstStyle/>
          <a:p>
            <a:fld id="{872F7548-5B24-480E-952B-07D9D70D5BC2}" type="slidenum">
              <a:rPr lang="en-GB" smtClean="0"/>
              <a:t>7</a:t>
            </a:fld>
            <a:endParaRPr lang="en-GB"/>
          </a:p>
        </p:txBody>
      </p:sp>
    </p:spTree>
    <p:extLst>
      <p:ext uri="{BB962C8B-B14F-4D97-AF65-F5344CB8AC3E}">
        <p14:creationId xmlns:p14="http://schemas.microsoft.com/office/powerpoint/2010/main" val="8989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INDIA (northeast India)</a:t>
            </a:r>
          </a:p>
        </p:txBody>
      </p:sp>
      <p:sp>
        <p:nvSpPr>
          <p:cNvPr id="4" name="Slide Number Placeholder 3"/>
          <p:cNvSpPr>
            <a:spLocks noGrp="1"/>
          </p:cNvSpPr>
          <p:nvPr>
            <p:ph type="sldNum" sz="quarter" idx="5"/>
          </p:nvPr>
        </p:nvSpPr>
        <p:spPr/>
        <p:txBody>
          <a:bodyPr/>
          <a:lstStyle/>
          <a:p>
            <a:fld id="{872F7548-5B24-480E-952B-07D9D70D5BC2}" type="slidenum">
              <a:rPr lang="en-GB" smtClean="0"/>
              <a:t>8</a:t>
            </a:fld>
            <a:endParaRPr lang="en-GB"/>
          </a:p>
        </p:txBody>
      </p:sp>
    </p:spTree>
    <p:extLst>
      <p:ext uri="{BB962C8B-B14F-4D97-AF65-F5344CB8AC3E}">
        <p14:creationId xmlns:p14="http://schemas.microsoft.com/office/powerpoint/2010/main" val="31404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SUDAN</a:t>
            </a:r>
          </a:p>
        </p:txBody>
      </p:sp>
      <p:sp>
        <p:nvSpPr>
          <p:cNvPr id="4" name="Slide Number Placeholder 3"/>
          <p:cNvSpPr>
            <a:spLocks noGrp="1"/>
          </p:cNvSpPr>
          <p:nvPr>
            <p:ph type="sldNum" sz="quarter" idx="5"/>
          </p:nvPr>
        </p:nvSpPr>
        <p:spPr/>
        <p:txBody>
          <a:bodyPr/>
          <a:lstStyle/>
          <a:p>
            <a:fld id="{872F7548-5B24-480E-952B-07D9D70D5BC2}" type="slidenum">
              <a:rPr lang="en-GB" smtClean="0"/>
              <a:t>9</a:t>
            </a:fld>
            <a:endParaRPr lang="en-GB"/>
          </a:p>
        </p:txBody>
      </p:sp>
    </p:spTree>
    <p:extLst>
      <p:ext uri="{BB962C8B-B14F-4D97-AF65-F5344CB8AC3E}">
        <p14:creationId xmlns:p14="http://schemas.microsoft.com/office/powerpoint/2010/main" val="201807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PHILIPPINES</a:t>
            </a:r>
          </a:p>
        </p:txBody>
      </p:sp>
      <p:sp>
        <p:nvSpPr>
          <p:cNvPr id="4" name="Slide Number Placeholder 3"/>
          <p:cNvSpPr>
            <a:spLocks noGrp="1"/>
          </p:cNvSpPr>
          <p:nvPr>
            <p:ph type="sldNum" sz="quarter" idx="5"/>
          </p:nvPr>
        </p:nvSpPr>
        <p:spPr/>
        <p:txBody>
          <a:bodyPr/>
          <a:lstStyle/>
          <a:p>
            <a:fld id="{872F7548-5B24-480E-952B-07D9D70D5BC2}" type="slidenum">
              <a:rPr lang="en-GB" smtClean="0"/>
              <a:t>10</a:t>
            </a:fld>
            <a:endParaRPr lang="en-GB"/>
          </a:p>
        </p:txBody>
      </p:sp>
    </p:spTree>
    <p:extLst>
      <p:ext uri="{BB962C8B-B14F-4D97-AF65-F5344CB8AC3E}">
        <p14:creationId xmlns:p14="http://schemas.microsoft.com/office/powerpoint/2010/main" val="320606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8844EA-3A37-4F3E-BE68-1E9B41BE7708}" type="datetimeFigureOut">
              <a:rPr lang="en-GB" smtClean="0"/>
              <a:t>28/02/2025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00939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844EA-3A37-4F3E-BE68-1E9B41BE7708}" type="datetimeFigureOut">
              <a:rPr lang="en-GB" smtClean="0"/>
              <a:t>28/02/2025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4025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844EA-3A37-4F3E-BE68-1E9B41BE7708}" type="datetimeFigureOut">
              <a:rPr lang="en-GB" smtClean="0"/>
              <a:t>28/02/2025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423805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844EA-3A37-4F3E-BE68-1E9B41BE7708}" type="datetimeFigureOut">
              <a:rPr lang="en-GB" smtClean="0"/>
              <a:t>28/02/2025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79288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844EA-3A37-4F3E-BE68-1E9B41BE7708}" type="datetimeFigureOut">
              <a:rPr lang="en-GB" smtClean="0"/>
              <a:t>28/02/2025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36147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844EA-3A37-4F3E-BE68-1E9B41BE7708}" type="datetimeFigureOut">
              <a:rPr lang="en-GB" smtClean="0"/>
              <a:t>28/02/2025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66372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8844EA-3A37-4F3E-BE68-1E9B41BE7708}" type="datetimeFigureOut">
              <a:rPr lang="en-GB" smtClean="0"/>
              <a:t>28/02/2025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82162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8844EA-3A37-4F3E-BE68-1E9B41BE7708}" type="datetimeFigureOut">
              <a:rPr lang="en-GB" smtClean="0"/>
              <a:t>28/02/2025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68851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844EA-3A37-4F3E-BE68-1E9B41BE7708}" type="datetimeFigureOut">
              <a:rPr lang="en-GB" smtClean="0"/>
              <a:t>28/02/2025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341237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844EA-3A37-4F3E-BE68-1E9B41BE7708}" type="datetimeFigureOut">
              <a:rPr lang="en-GB" smtClean="0"/>
              <a:t>28/02/2025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61780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844EA-3A37-4F3E-BE68-1E9B41BE7708}" type="datetimeFigureOut">
              <a:rPr lang="en-GB" smtClean="0"/>
              <a:t>28/02/2025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24EA4-55BC-46B1-8843-CEBCCC8B2848}" type="slidenum">
              <a:rPr lang="en-GB" smtClean="0"/>
              <a:t>‹#›</a:t>
            </a:fld>
            <a:endParaRPr lang="en-GB"/>
          </a:p>
        </p:txBody>
      </p:sp>
    </p:spTree>
    <p:extLst>
      <p:ext uri="{BB962C8B-B14F-4D97-AF65-F5344CB8AC3E}">
        <p14:creationId xmlns:p14="http://schemas.microsoft.com/office/powerpoint/2010/main" val="250529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27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844EA-3A37-4F3E-BE68-1E9B41BE7708}" type="datetimeFigureOut">
              <a:rPr lang="en-GB" smtClean="0"/>
              <a:t>28/02/2025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24EA4-55BC-46B1-8843-CEBCCC8B2848}" type="slidenum">
              <a:rPr lang="en-GB" smtClean="0"/>
              <a:t>‹#›</a:t>
            </a:fld>
            <a:endParaRPr lang="en-GB"/>
          </a:p>
        </p:txBody>
      </p:sp>
    </p:spTree>
    <p:extLst>
      <p:ext uri="{BB962C8B-B14F-4D97-AF65-F5344CB8AC3E}">
        <p14:creationId xmlns:p14="http://schemas.microsoft.com/office/powerpoint/2010/main" val="1177182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White Logo_rgb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5" name="Text Box 6"/>
          <p:cNvSpPr txBox="1">
            <a:spLocks noChangeArrowheads="1"/>
          </p:cNvSpPr>
          <p:nvPr/>
        </p:nvSpPr>
        <p:spPr bwMode="auto">
          <a:xfrm rot="16200000">
            <a:off x="-2497931" y="1242219"/>
            <a:ext cx="2290762"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eaVert"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7"/>
          <p:cNvSpPr txBox="1">
            <a:spLocks noChangeArrowheads="1"/>
          </p:cNvSpPr>
          <p:nvPr/>
        </p:nvSpPr>
        <p:spPr bwMode="auto">
          <a:xfrm>
            <a:off x="3110245" y="6060790"/>
            <a:ext cx="6075169" cy="681591"/>
          </a:xfrm>
          <a:prstGeom prst="rect">
            <a:avLst/>
          </a:prstGeom>
          <a:solidFill>
            <a:srgbClr val="57257D"/>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F3F3F3"/>
                </a:solidFill>
                <a:effectLst/>
                <a:uLnTx/>
                <a:uFillTx/>
                <a:latin typeface="Source Sans Pro" panose="020B0503030403020204" pitchFamily="34" charset="0"/>
                <a:ea typeface="+mn-ea"/>
                <a:cs typeface="+mn-cs"/>
              </a:rPr>
              <a:t>Stations of the Cross for the Suffering Church</a:t>
            </a:r>
          </a:p>
        </p:txBody>
      </p:sp>
      <p:sp>
        <p:nvSpPr>
          <p:cNvPr id="10" name="Text Box 12"/>
          <p:cNvSpPr txBox="1">
            <a:spLocks noChangeArrowheads="1"/>
          </p:cNvSpPr>
          <p:nvPr/>
        </p:nvSpPr>
        <p:spPr bwMode="auto">
          <a:xfrm>
            <a:off x="3060039" y="129664"/>
            <a:ext cx="5949951" cy="681592"/>
          </a:xfrm>
          <a:prstGeom prst="rect">
            <a:avLst/>
          </a:prstGeom>
          <a:solidFill>
            <a:srgbClr val="57257D"/>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800" b="1" i="0" u="none" strike="noStrike" kern="1200" cap="none" spc="0" normalizeH="0" baseline="0" noProof="0" dirty="0">
                <a:ln>
                  <a:noFill/>
                </a:ln>
                <a:solidFill>
                  <a:srgbClr val="F3F3F3"/>
                </a:solidFill>
                <a:effectLst/>
                <a:uLnTx/>
                <a:uFillTx/>
                <a:latin typeface="Source Sans Pro" panose="020B0503030403020204" pitchFamily="34" charset="0"/>
                <a:ea typeface="+mn-ea"/>
                <a:cs typeface="+mn-cs"/>
              </a:rPr>
              <a:t> The Way of the Cross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ext Box 13"/>
          <p:cNvSpPr txBox="1">
            <a:spLocks noChangeArrowheads="1"/>
          </p:cNvSpPr>
          <p:nvPr/>
        </p:nvSpPr>
        <p:spPr bwMode="auto">
          <a:xfrm>
            <a:off x="2198820" y="8427938"/>
            <a:ext cx="7672388"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 Box 15"/>
          <p:cNvSpPr txBox="1">
            <a:spLocks noChangeArrowheads="1"/>
          </p:cNvSpPr>
          <p:nvPr/>
        </p:nvSpPr>
        <p:spPr bwMode="auto">
          <a:xfrm rot="16200000">
            <a:off x="-1513548" y="2229544"/>
            <a:ext cx="2290762"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eaVert"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 Box 16"/>
          <p:cNvSpPr txBox="1">
            <a:spLocks noChangeArrowheads="1"/>
          </p:cNvSpPr>
          <p:nvPr/>
        </p:nvSpPr>
        <p:spPr bwMode="auto">
          <a:xfrm rot="10800000" flipV="1">
            <a:off x="2303112" y="5041427"/>
            <a:ext cx="7419111" cy="943875"/>
          </a:xfrm>
          <a:prstGeom prst="rect">
            <a:avLst/>
          </a:prstGeom>
          <a:solidFill>
            <a:srgbClr val="57257D"/>
          </a:solidFill>
          <a:ln>
            <a:noFill/>
          </a:ln>
          <a:effectLst/>
        </p:spPr>
        <p:txBody>
          <a:bodyPr vert="horz" wrap="square" lIns="36576" tIns="36576" rIns="36576" bIns="36576" numCol="1" anchor="t" anchorCtr="0" compatLnSpc="1">
            <a:prstTxWarp prst="textNoShape">
              <a:avLst/>
            </a:prstTxWarp>
          </a:bodyPr>
          <a:lstStyle/>
          <a:p>
            <a:pPr marL="0" marR="0" indent="0" algn="ctr">
              <a:lnSpc>
                <a:spcPct val="119000"/>
              </a:lnSpc>
              <a:spcBef>
                <a:spcPts val="0"/>
              </a:spcBef>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1400" kern="1400" dirty="0">
                <a:ln>
                  <a:noFill/>
                </a:ln>
                <a:solidFill>
                  <a:srgbClr val="F3F3F3"/>
                </a:solidFill>
                <a:effectLst/>
                <a:latin typeface="Source Sans Pro" panose="020B0503030403020204" pitchFamily="34" charset="0"/>
              </a:rPr>
              <a:t>The cross of the Society of Missionaries of Africa (commonly known as the White Fathers because of their white habits) in </a:t>
            </a:r>
            <a:r>
              <a:rPr lang="en-GB" sz="1400" kern="1400" dirty="0" err="1">
                <a:ln>
                  <a:noFill/>
                </a:ln>
                <a:solidFill>
                  <a:srgbClr val="F3F3F3"/>
                </a:solidFill>
                <a:effectLst/>
                <a:latin typeface="Source Sans Pro" panose="020B0503030403020204" pitchFamily="34" charset="0"/>
              </a:rPr>
              <a:t>Muyaga</a:t>
            </a:r>
            <a:r>
              <a:rPr lang="en-GB" sz="1400" kern="1400" dirty="0">
                <a:ln>
                  <a:noFill/>
                </a:ln>
                <a:solidFill>
                  <a:srgbClr val="F3F3F3"/>
                </a:solidFill>
                <a:effectLst/>
                <a:latin typeface="Source Sans Pro" panose="020B0503030403020204" pitchFamily="34" charset="0"/>
              </a:rPr>
              <a:t>, Burundi. This is one of the oldest crosses in the country</a:t>
            </a:r>
            <a:r>
              <a:rPr lang="en-GB" sz="1200" kern="1400" dirty="0">
                <a:ln>
                  <a:noFill/>
                </a:ln>
                <a:solidFill>
                  <a:srgbClr val="F3F3F3"/>
                </a:solidFill>
                <a:effectLst/>
                <a:latin typeface="Source Sans Pro" panose="020B0503030403020204" pitchFamily="34" charset="0"/>
              </a:rPr>
              <a:t>.</a:t>
            </a:r>
            <a:r>
              <a:rPr lang="en-US" sz="1800" kern="1400" dirty="0">
                <a:ln>
                  <a:noFill/>
                </a:ln>
                <a:solidFill>
                  <a:srgbClr val="000000"/>
                </a:solidFill>
                <a:effectLst/>
                <a:latin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7" name="TextBox 6">
            <a:extLst>
              <a:ext uri="{FF2B5EF4-FFF2-40B4-BE49-F238E27FC236}">
                <a16:creationId xmlns:a16="http://schemas.microsoft.com/office/drawing/2014/main" id="{642FDB76-422E-3F7E-EA49-34CBC6A8741D}"/>
              </a:ext>
            </a:extLst>
          </p:cNvPr>
          <p:cNvSpPr txBox="1"/>
          <p:nvPr/>
        </p:nvSpPr>
        <p:spPr>
          <a:xfrm rot="16200000">
            <a:off x="5824416" y="2954396"/>
            <a:ext cx="3378201" cy="263405"/>
          </a:xfrm>
          <a:prstGeom prst="rect">
            <a:avLst/>
          </a:prstGeom>
          <a:noFill/>
        </p:spPr>
        <p:txBody>
          <a:bodyPr wrap="square" rtlCol="0">
            <a:spAutoFit/>
          </a:bodyPr>
          <a:lstStyle/>
          <a:p>
            <a:pPr marL="0" marR="0" indent="0" algn="ctr">
              <a:lnSpc>
                <a:spcPct val="119000"/>
              </a:lnSpc>
              <a:spcBef>
                <a:spcPts val="0"/>
              </a:spcBef>
              <a:spcAft>
                <a:spcPts val="600"/>
              </a:spcAft>
            </a:pPr>
            <a:r>
              <a:rPr lang="en-US" sz="1000" kern="1400" dirty="0">
                <a:ln>
                  <a:noFill/>
                </a:ln>
                <a:solidFill>
                  <a:srgbClr val="F3F3F3"/>
                </a:solidFill>
                <a:effectLst/>
                <a:latin typeface="Source Sans Pro" panose="020B0503030403020204" pitchFamily="34" charset="0"/>
              </a:rPr>
              <a:t>© Aid to the Church in Need</a:t>
            </a:r>
            <a:endParaRPr lang="en-US" sz="1000" kern="1400" dirty="0">
              <a:ln>
                <a:noFill/>
              </a:ln>
              <a:solidFill>
                <a:srgbClr val="000000"/>
              </a:solidFill>
              <a:effectLst/>
              <a:latin typeface="Calibri" panose="020F0502020204030204" pitchFamily="34" charset="0"/>
            </a:endParaRPr>
          </a:p>
        </p:txBody>
      </p:sp>
      <p:pic>
        <p:nvPicPr>
          <p:cNvPr id="3" name="Picture 2" descr="A cross on a hill&#10;&#10;AI-generated content may be incorrect.">
            <a:extLst>
              <a:ext uri="{FF2B5EF4-FFF2-40B4-BE49-F238E27FC236}">
                <a16:creationId xmlns:a16="http://schemas.microsoft.com/office/drawing/2014/main" id="{D0CBB623-E969-535B-A482-17F7F187A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41451" y="1704989"/>
            <a:ext cx="4034120" cy="2689412"/>
          </a:xfrm>
          <a:prstGeom prst="rect">
            <a:avLst/>
          </a:prstGeom>
        </p:spPr>
      </p:pic>
    </p:spTree>
    <p:extLst>
      <p:ext uri="{BB962C8B-B14F-4D97-AF65-F5344CB8AC3E}">
        <p14:creationId xmlns:p14="http://schemas.microsoft.com/office/powerpoint/2010/main" val="137263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608508" y="108572"/>
            <a:ext cx="9014416"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9</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FALLS FOR THE THIRD TIME</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2291" name="Picture 3" descr="stations drawings0002"/>
          <p:cNvPicPr>
            <a:picLocks noChangeAspect="1" noChangeArrowheads="1"/>
          </p:cNvPicPr>
          <p:nvPr/>
        </p:nvPicPr>
        <p:blipFill>
          <a:blip r:embed="rId4" cstate="print">
            <a:extLst>
              <a:ext uri="{28A0092B-C50C-407E-A947-70E740481C1C}">
                <a14:useLocalDpi xmlns:a14="http://schemas.microsoft.com/office/drawing/2010/main" val="0"/>
              </a:ext>
            </a:extLst>
          </a:blip>
          <a:srcRect t="4601" r="51802" b="50400"/>
          <a:stretch>
            <a:fillRect/>
          </a:stretch>
        </p:blipFill>
        <p:spPr bwMode="auto">
          <a:xfrm>
            <a:off x="7391168" y="1349957"/>
            <a:ext cx="4177019" cy="5399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623813" y="3942744"/>
            <a:ext cx="6534071" cy="2406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Haiti – which is the poorest country in the western hemisphere – has been going through a deep political, social and economic crisis for years, with armed gangs having taken control of the capital. Since March 2024, Haiti has been paralysed by violence. Criminals have cut off the main transport routes between Port-au-Prince and the rest of the country destroying livelihoods and depriving the population of basic services. Within a period of four days in November, more than 20,000 people in the Port-au-Prince region fled their homes according to reports from the United Nations.</a:t>
            </a:r>
            <a:endPar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walking around&#10;&#10;AI-generated content may be incorrect.">
            <a:extLst>
              <a:ext uri="{FF2B5EF4-FFF2-40B4-BE49-F238E27FC236}">
                <a16:creationId xmlns:a16="http://schemas.microsoft.com/office/drawing/2014/main" id="{FF4EAD92-5194-D6F3-B4C1-0AA086B57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284" y="1357096"/>
            <a:ext cx="3861384" cy="2572647"/>
          </a:xfrm>
          <a:prstGeom prst="rect">
            <a:avLst/>
          </a:prstGeom>
        </p:spPr>
      </p:pic>
      <p:sp>
        <p:nvSpPr>
          <p:cNvPr id="9" name="TextBox 8">
            <a:extLst>
              <a:ext uri="{FF2B5EF4-FFF2-40B4-BE49-F238E27FC236}">
                <a16:creationId xmlns:a16="http://schemas.microsoft.com/office/drawing/2014/main" id="{19CED8C7-3DB6-E148-E8ED-EACAECA92F10}"/>
              </a:ext>
            </a:extLst>
          </p:cNvPr>
          <p:cNvSpPr txBox="1"/>
          <p:nvPr/>
        </p:nvSpPr>
        <p:spPr>
          <a:xfrm>
            <a:off x="5781369" y="1455174"/>
            <a:ext cx="338554" cy="2406546"/>
          </a:xfrm>
          <a:prstGeom prst="rect">
            <a:avLst/>
          </a:prstGeom>
          <a:noFill/>
        </p:spPr>
        <p:txBody>
          <a:bodyPr vert="vert270" wrap="square" rtlCol="0">
            <a:spAutoFit/>
          </a:bodyPr>
          <a:lstStyle/>
          <a:p>
            <a:r>
              <a:rPr lang="en-GB" sz="1000" b="1" dirty="0">
                <a:solidFill>
                  <a:schemeClr val="bg1"/>
                </a:solidFill>
              </a:rPr>
              <a:t>© U.S. Government/U.S. Marine Corps</a:t>
            </a:r>
          </a:p>
        </p:txBody>
      </p:sp>
    </p:spTree>
    <p:extLst>
      <p:ext uri="{BB962C8B-B14F-4D97-AF65-F5344CB8AC3E}">
        <p14:creationId xmlns:p14="http://schemas.microsoft.com/office/powerpoint/2010/main" val="239189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3810000" y="140770"/>
            <a:ext cx="4572000" cy="2216632"/>
          </a:xfrm>
          <a:prstGeom prst="rect">
            <a:avLst/>
          </a:prstGeom>
        </p:spPr>
        <p:txBody>
          <a:bodyPr>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10</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IS STRIPPED OF HIS GARMENTS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3315" name="Picture 3" descr="stations drawings0002"/>
          <p:cNvPicPr>
            <a:picLocks noChangeAspect="1" noChangeArrowheads="1"/>
          </p:cNvPicPr>
          <p:nvPr/>
        </p:nvPicPr>
        <p:blipFill>
          <a:blip r:embed="rId4" cstate="print">
            <a:extLst>
              <a:ext uri="{28A0092B-C50C-407E-A947-70E740481C1C}">
                <a14:useLocalDpi xmlns:a14="http://schemas.microsoft.com/office/drawing/2010/main" val="0"/>
              </a:ext>
            </a:extLst>
          </a:blip>
          <a:srcRect l="48621" t="2779" r="4353" b="50955"/>
          <a:stretch>
            <a:fillRect/>
          </a:stretch>
        </p:blipFill>
        <p:spPr bwMode="auto">
          <a:xfrm>
            <a:off x="8051800" y="2163448"/>
            <a:ext cx="3350477" cy="4567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533400" y="4704751"/>
            <a:ext cx="7027606" cy="2105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Islamist militant groups have seized large swathes </a:t>
            </a:r>
            <a:r>
              <a:rPr kumimoji="0" lang="en-GB" sz="1800" b="1" i="0" u="none" strike="noStrike" kern="1400" cap="none" spc="0" normalizeH="0" baseline="0" noProof="0">
                <a:ln>
                  <a:noFill/>
                </a:ln>
                <a:solidFill>
                  <a:prstClr val="white"/>
                </a:solidFill>
                <a:effectLst/>
                <a:uLnTx/>
                <a:uFillTx/>
                <a:latin typeface="Source Sans Pro" panose="020B0503030403020204" pitchFamily="34" charset="0"/>
                <a:ea typeface="+mn-ea"/>
                <a:cs typeface="+mn-cs"/>
              </a:rPr>
              <a:t>of Mali </a:t>
            </a: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where they have imposed the jizya Islamic tax of 25,000 CFA francs (£32) on those over 18 years of age in the Christian village </a:t>
            </a:r>
            <a:r>
              <a:rPr kumimoji="0" lang="en-GB" sz="1800" b="1" i="0" u="none" strike="noStrike" kern="1400" cap="none" spc="0" normalizeH="0" baseline="0" noProof="0" dirty="0" err="1">
                <a:ln>
                  <a:noFill/>
                </a:ln>
                <a:solidFill>
                  <a:prstClr val="white"/>
                </a:solidFill>
                <a:effectLst/>
                <a:uLnTx/>
                <a:uFillTx/>
                <a:latin typeface="Source Sans Pro" panose="020B0503030403020204" pitchFamily="34" charset="0"/>
                <a:ea typeface="+mn-ea"/>
                <a:cs typeface="+mn-cs"/>
              </a:rPr>
              <a:t>Douna</a:t>
            </a: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-Pen in Mopti Region. Some only earn 50,000 CFA francs (£64) a month in what is one of the world’s poorest countries. A source told ACN that those unable or unwilling to pay have been threatened with the closure of their churches.</a:t>
            </a: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9000"/>
              </a:lnSpc>
              <a:spcBef>
                <a:spcPts val="0"/>
              </a:spcBef>
              <a:spcAft>
                <a:spcPts val="0"/>
              </a:spcAft>
              <a:buClrTx/>
              <a:buSzTx/>
              <a:buFontTx/>
              <a:buNone/>
              <a:tabLst/>
              <a:defRPr/>
            </a:pP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7" name="Picture 6" descr="A person and child walking in a desert&#10;&#10;AI-generated content may be incorrect.">
            <a:extLst>
              <a:ext uri="{FF2B5EF4-FFF2-40B4-BE49-F238E27FC236}">
                <a16:creationId xmlns:a16="http://schemas.microsoft.com/office/drawing/2014/main" id="{0A339978-2C23-1A69-C17F-3926FC9EB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174" y="2143050"/>
            <a:ext cx="5111098" cy="2555549"/>
          </a:xfrm>
          <a:prstGeom prst="rect">
            <a:avLst/>
          </a:prstGeom>
        </p:spPr>
      </p:pic>
      <p:sp>
        <p:nvSpPr>
          <p:cNvPr id="8" name="TextBox 7">
            <a:extLst>
              <a:ext uri="{FF2B5EF4-FFF2-40B4-BE49-F238E27FC236}">
                <a16:creationId xmlns:a16="http://schemas.microsoft.com/office/drawing/2014/main" id="{B300FE02-75C5-5FD2-C5C2-391B012B8E1C}"/>
              </a:ext>
            </a:extLst>
          </p:cNvPr>
          <p:cNvSpPr txBox="1"/>
          <p:nvPr/>
        </p:nvSpPr>
        <p:spPr>
          <a:xfrm>
            <a:off x="6518792" y="2163448"/>
            <a:ext cx="338554" cy="2555549"/>
          </a:xfrm>
          <a:prstGeom prst="rect">
            <a:avLst/>
          </a:prstGeom>
          <a:noFill/>
        </p:spPr>
        <p:txBody>
          <a:bodyPr vert="vert270" wrap="square" rtlCol="0">
            <a:spAutoFit/>
          </a:bodyPr>
          <a:lstStyle/>
          <a:p>
            <a:r>
              <a:rPr lang="en-GB" sz="1000" b="1" dirty="0">
                <a:solidFill>
                  <a:schemeClr val="bg1"/>
                </a:solidFill>
              </a:rPr>
              <a:t>© Aid to the Church in Need</a:t>
            </a:r>
          </a:p>
        </p:txBody>
      </p:sp>
    </p:spTree>
    <p:extLst>
      <p:ext uri="{BB962C8B-B14F-4D97-AF65-F5344CB8AC3E}">
        <p14:creationId xmlns:p14="http://schemas.microsoft.com/office/powerpoint/2010/main" val="334300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63929"/>
            <a:ext cx="9144000"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11</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 </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IS NAILED TO THE CROSS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4339" name="Picture 3" descr="stations drawings0002"/>
          <p:cNvPicPr>
            <a:picLocks noChangeAspect="1" noChangeArrowheads="1"/>
          </p:cNvPicPr>
          <p:nvPr/>
        </p:nvPicPr>
        <p:blipFill>
          <a:blip r:embed="rId4" cstate="print">
            <a:extLst>
              <a:ext uri="{28A0092B-C50C-407E-A947-70E740481C1C}">
                <a14:useLocalDpi xmlns:a14="http://schemas.microsoft.com/office/drawing/2010/main" val="0"/>
              </a:ext>
            </a:extLst>
          </a:blip>
          <a:srcRect t="52789" r="52028"/>
          <a:stretch>
            <a:fillRect/>
          </a:stretch>
        </p:blipFill>
        <p:spPr bwMode="auto">
          <a:xfrm>
            <a:off x="6764518" y="1366909"/>
            <a:ext cx="3979460" cy="5397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1169894" y="1320430"/>
            <a:ext cx="2261563" cy="4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In early October, terrorists killed at least 150 people in Manni in the northeast of Burkina Faso, many of whom were Christians. This latest massacre testifies to a cruelty and a stronger determination than ever to sow terror in the country where more than half of it is now controlled by terrorists.</a:t>
            </a: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7" name="Picture 6" descr="A group of people walking on a dirt road&#10;&#10;AI-generated content may be incorrect.">
            <a:extLst>
              <a:ext uri="{FF2B5EF4-FFF2-40B4-BE49-F238E27FC236}">
                <a16:creationId xmlns:a16="http://schemas.microsoft.com/office/drawing/2014/main" id="{FAF8BE0D-8FBB-B9DA-4B33-A4CB40A6E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899" y="1366909"/>
            <a:ext cx="2768088" cy="4921045"/>
          </a:xfrm>
          <a:prstGeom prst="rect">
            <a:avLst/>
          </a:prstGeom>
        </p:spPr>
      </p:pic>
      <p:sp>
        <p:nvSpPr>
          <p:cNvPr id="8" name="TextBox 7">
            <a:extLst>
              <a:ext uri="{FF2B5EF4-FFF2-40B4-BE49-F238E27FC236}">
                <a16:creationId xmlns:a16="http://schemas.microsoft.com/office/drawing/2014/main" id="{85DA7A38-4EB1-9E04-0682-446B8471CEA2}"/>
              </a:ext>
            </a:extLst>
          </p:cNvPr>
          <p:cNvSpPr txBox="1"/>
          <p:nvPr/>
        </p:nvSpPr>
        <p:spPr>
          <a:xfrm>
            <a:off x="6345251" y="3698382"/>
            <a:ext cx="338554" cy="2555549"/>
          </a:xfrm>
          <a:prstGeom prst="rect">
            <a:avLst/>
          </a:prstGeom>
          <a:noFill/>
        </p:spPr>
        <p:txBody>
          <a:bodyPr vert="vert270" wrap="square" rtlCol="0">
            <a:spAutoFit/>
          </a:bodyPr>
          <a:lstStyle/>
          <a:p>
            <a:r>
              <a:rPr lang="en-GB" sz="1000" b="1" dirty="0">
                <a:solidFill>
                  <a:schemeClr val="bg1"/>
                </a:solidFill>
              </a:rPr>
              <a:t>© Aid to the Church in Need</a:t>
            </a:r>
          </a:p>
        </p:txBody>
      </p:sp>
    </p:spTree>
    <p:extLst>
      <p:ext uri="{BB962C8B-B14F-4D97-AF65-F5344CB8AC3E}">
        <p14:creationId xmlns:p14="http://schemas.microsoft.com/office/powerpoint/2010/main" val="73964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05967"/>
            <a:ext cx="9214834"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12</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DIES ON THE CROSS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5364" name="Picture 4" descr="stations drawings0002"/>
          <p:cNvPicPr>
            <a:picLocks noChangeAspect="1" noChangeArrowheads="1"/>
          </p:cNvPicPr>
          <p:nvPr/>
        </p:nvPicPr>
        <p:blipFill>
          <a:blip r:embed="rId4" cstate="print">
            <a:extLst>
              <a:ext uri="{28A0092B-C50C-407E-A947-70E740481C1C}">
                <a14:useLocalDpi xmlns:a14="http://schemas.microsoft.com/office/drawing/2010/main" val="0"/>
              </a:ext>
            </a:extLst>
          </a:blip>
          <a:srcRect l="48489" t="50314" r="3145"/>
          <a:stretch>
            <a:fillRect/>
          </a:stretch>
        </p:blipFill>
        <p:spPr bwMode="auto">
          <a:xfrm>
            <a:off x="8108542" y="1325052"/>
            <a:ext cx="3857521" cy="5412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7000" y="1206500"/>
            <a:ext cx="3072977" cy="560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Archbishop Joseph Arshad of Islamabad-Rawalpindi in Pakistan and Christian Senator Tahir Khalil Sindu visited the police headquarters in Sargodha after a violent mob brutally beat Mr Nazir Gill Masih, a 70-year-old Christian shoe factory owner from Sargodha, Punjab Province, and his son on May 25, 2024 for blasphemy - they allege he burnt pages from the Qur'an. The mob also looted and set fire to Mr Masih’s home and factory. Mr Masih died from his injuries on 3rd June 2024.</a:t>
            </a:r>
            <a:endParaRPr kumimoji="0" lang="en-GB"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7" name="Picture 6" descr="A group of men standing around a person&#10;&#10;AI-generated content may be incorrect.">
            <a:extLst>
              <a:ext uri="{FF2B5EF4-FFF2-40B4-BE49-F238E27FC236}">
                <a16:creationId xmlns:a16="http://schemas.microsoft.com/office/drawing/2014/main" id="{D5E3B285-DF54-54FE-F2E6-B9D182BC8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524" y="1325052"/>
            <a:ext cx="4572000" cy="3429000"/>
          </a:xfrm>
          <a:prstGeom prst="rect">
            <a:avLst/>
          </a:prstGeom>
        </p:spPr>
      </p:pic>
    </p:spTree>
    <p:extLst>
      <p:ext uri="{BB962C8B-B14F-4D97-AF65-F5344CB8AC3E}">
        <p14:creationId xmlns:p14="http://schemas.microsoft.com/office/powerpoint/2010/main" val="244592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02133"/>
            <a:ext cx="9144000" cy="2216632"/>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13</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 </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IS TAKEN DOWN </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FROM THE CROSS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6387" name="Picture 3" descr="stations drawings0001"/>
          <p:cNvPicPr>
            <a:picLocks noChangeAspect="1" noChangeArrowheads="1"/>
          </p:cNvPicPr>
          <p:nvPr/>
        </p:nvPicPr>
        <p:blipFill>
          <a:blip r:embed="rId4" cstate="print">
            <a:extLst>
              <a:ext uri="{28A0092B-C50C-407E-A947-70E740481C1C}">
                <a14:useLocalDpi xmlns:a14="http://schemas.microsoft.com/office/drawing/2010/main" val="0"/>
              </a:ext>
            </a:extLst>
          </a:blip>
          <a:srcRect t="1053" r="51822" b="50504"/>
          <a:stretch>
            <a:fillRect/>
          </a:stretch>
        </p:blipFill>
        <p:spPr bwMode="auto">
          <a:xfrm>
            <a:off x="8555399" y="2082666"/>
            <a:ext cx="3450334" cy="4673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186267" y="2062581"/>
            <a:ext cx="3978369" cy="470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Bishop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Melchisedec</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Sikuli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Paluku</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of Butembo-Beni in the Democratic Republic of Congo (DRC) has called on authorities to “put an end to the plight of the Congolese people” following the massacre of around 150 people – including at least 80 Christians – by the Allied Democratic Forces (ADF) which is affiliated with Daesh (ISIS).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The terrorist group carried out the killings in villages in North Kivu Province in the eastern part of the (DRC) between 4th and 8th June. Eastern DRC – a region rich in natural resources – has been plagued by violent incursions by rebel groups since the 1990s.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a:t>
            </a: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 </a:t>
            </a: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standing in front of a destroyed house&#10;&#10;AI-generated content may be incorrect.">
            <a:extLst>
              <a:ext uri="{FF2B5EF4-FFF2-40B4-BE49-F238E27FC236}">
                <a16:creationId xmlns:a16="http://schemas.microsoft.com/office/drawing/2014/main" id="{661C0708-02FD-3218-582B-5EBB4A0BA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629" y="2099872"/>
            <a:ext cx="3846777" cy="2885083"/>
          </a:xfrm>
          <a:prstGeom prst="rect">
            <a:avLst/>
          </a:prstGeom>
        </p:spPr>
      </p:pic>
    </p:spTree>
    <p:extLst>
      <p:ext uri="{BB962C8B-B14F-4D97-AF65-F5344CB8AC3E}">
        <p14:creationId xmlns:p14="http://schemas.microsoft.com/office/powerpoint/2010/main" val="401443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38172"/>
            <a:ext cx="9144000"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14</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IS LAID IN THE TOMB</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7411" name="Picture 3" descr="stations drawings0001"/>
          <p:cNvPicPr>
            <a:picLocks noChangeAspect="1" noChangeArrowheads="1"/>
          </p:cNvPicPr>
          <p:nvPr/>
        </p:nvPicPr>
        <p:blipFill>
          <a:blip r:embed="rId4" cstate="print">
            <a:extLst>
              <a:ext uri="{28A0092B-C50C-407E-A947-70E740481C1C}">
                <a14:useLocalDpi xmlns:a14="http://schemas.microsoft.com/office/drawing/2010/main" val="0"/>
              </a:ext>
            </a:extLst>
          </a:blip>
          <a:srcRect l="48799" t="6673" r="3621" b="52896"/>
          <a:stretch>
            <a:fillRect/>
          </a:stretch>
        </p:blipFill>
        <p:spPr bwMode="auto">
          <a:xfrm>
            <a:off x="8125400" y="2378086"/>
            <a:ext cx="3802720" cy="4341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165100" y="4524075"/>
            <a:ext cx="7960300" cy="219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In Bangladesh a well-placed ACN source said that religious freedom – despite being guaranteed by the constitution – is not being respected, and “the fundamentalist Jamaat-e-Islami party wants Islam to be the only religion in Bangladesh”. Consequently, the future of Catholic schools is under threat, Church construction projects are delayed, and Christians struggle to find work. A mob of Islamist extremists set fire to a Catholic school and completely burnt down some of the classrooms, and others have been putting increasing pressure on Catholic institutions to replace the people in charge.</a:t>
            </a:r>
            <a:r>
              <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6" name="Picture 5" descr="A room with chairs and a table&#10;&#10;AI-generated content may be incorrect.">
            <a:extLst>
              <a:ext uri="{FF2B5EF4-FFF2-40B4-BE49-F238E27FC236}">
                <a16:creationId xmlns:a16="http://schemas.microsoft.com/office/drawing/2014/main" id="{FB56BD91-6F1C-FB18-F728-C97A0DB57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340" y="1435490"/>
            <a:ext cx="4116465" cy="3087349"/>
          </a:xfrm>
          <a:prstGeom prst="rect">
            <a:avLst/>
          </a:prstGeom>
        </p:spPr>
      </p:pic>
      <p:sp>
        <p:nvSpPr>
          <p:cNvPr id="8" name="TextBox 7">
            <a:extLst>
              <a:ext uri="{FF2B5EF4-FFF2-40B4-BE49-F238E27FC236}">
                <a16:creationId xmlns:a16="http://schemas.microsoft.com/office/drawing/2014/main" id="{EA37DE2A-7FF9-3D70-5C8A-237CC4433246}"/>
              </a:ext>
            </a:extLst>
          </p:cNvPr>
          <p:cNvSpPr txBox="1"/>
          <p:nvPr/>
        </p:nvSpPr>
        <p:spPr>
          <a:xfrm>
            <a:off x="6252879" y="1435490"/>
            <a:ext cx="492443" cy="3087349"/>
          </a:xfrm>
          <a:prstGeom prst="rect">
            <a:avLst/>
          </a:prstGeom>
          <a:noFill/>
        </p:spPr>
        <p:txBody>
          <a:bodyPr vert="vert270" wrap="square" rtlCol="0">
            <a:spAutoFit/>
          </a:bodyPr>
          <a:lstStyle/>
          <a:p>
            <a:r>
              <a:rPr lang="en-GB" sz="1000" b="1" dirty="0">
                <a:solidFill>
                  <a:schemeClr val="bg1"/>
                </a:solidFill>
              </a:rPr>
              <a:t>Saint Joseph School at </a:t>
            </a:r>
            <a:r>
              <a:rPr lang="en-GB" sz="1000" b="1" dirty="0" err="1">
                <a:solidFill>
                  <a:schemeClr val="bg1"/>
                </a:solidFill>
              </a:rPr>
              <a:t>Luxmipur</a:t>
            </a:r>
            <a:r>
              <a:rPr lang="en-GB" sz="1000" b="1" dirty="0">
                <a:solidFill>
                  <a:schemeClr val="bg1"/>
                </a:solidFill>
              </a:rPr>
              <a:t> District set on fire by a fundamentalist group on August 23, 2024.</a:t>
            </a:r>
          </a:p>
        </p:txBody>
      </p:sp>
    </p:spTree>
    <p:extLst>
      <p:ext uri="{BB962C8B-B14F-4D97-AF65-F5344CB8AC3E}">
        <p14:creationId xmlns:p14="http://schemas.microsoft.com/office/powerpoint/2010/main" val="163962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7564"/>
            <a:ext cx="9092485" cy="971356"/>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RISEN JESUS, WE PRAISE YOU!</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3"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pic>
        <p:nvPicPr>
          <p:cNvPr id="18435" name="Picture 3" descr="stations drawings0001"/>
          <p:cNvPicPr>
            <a:picLocks noChangeAspect="1" noChangeArrowheads="1"/>
          </p:cNvPicPr>
          <p:nvPr/>
        </p:nvPicPr>
        <p:blipFill>
          <a:blip r:embed="rId4" cstate="print">
            <a:extLst>
              <a:ext uri="{28A0092B-C50C-407E-A947-70E740481C1C}">
                <a14:useLocalDpi xmlns:a14="http://schemas.microsoft.com/office/drawing/2010/main" val="0"/>
              </a:ext>
            </a:extLst>
          </a:blip>
          <a:srcRect l="725" t="50241" r="51459" b="6023"/>
          <a:stretch>
            <a:fillRect/>
          </a:stretch>
        </p:blipFill>
        <p:spPr bwMode="auto">
          <a:xfrm>
            <a:off x="8430728" y="1063685"/>
            <a:ext cx="3656712" cy="432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53045" y="1036875"/>
            <a:ext cx="2918755" cy="5773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The Daughters of the Sacred Heart of Jesus, a Chaldean order of religious Sisters, has been able to go back to the village of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Araden</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in northern Iraq. Aid to the Church in Need (ACN) helped the order to return to its birthplace by supporting the building of a retreat centre and a shrine to the order’s founder, Father Abdul Ahad Rayes. Mother Superior Samar Mikha said: “The revitalised space will continue the mission of Father Rayes by supporting the Christian educational needs of the region."</a:t>
            </a:r>
            <a:endParaRPr kumimoji="0" lang="en-US"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building with lights on&#10;&#10;AI-generated content may be incorrect.">
            <a:extLst>
              <a:ext uri="{FF2B5EF4-FFF2-40B4-BE49-F238E27FC236}">
                <a16:creationId xmlns:a16="http://schemas.microsoft.com/office/drawing/2014/main" id="{53C5FCE2-EDB0-6858-9A0B-3D2865530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682" y="1063685"/>
            <a:ext cx="4164772" cy="5543592"/>
          </a:xfrm>
          <a:prstGeom prst="rect">
            <a:avLst/>
          </a:prstGeom>
        </p:spPr>
      </p:pic>
    </p:spTree>
    <p:extLst>
      <p:ext uri="{BB962C8B-B14F-4D97-AF65-F5344CB8AC3E}">
        <p14:creationId xmlns:p14="http://schemas.microsoft.com/office/powerpoint/2010/main" val="18452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960"/>
            <a:ext cx="9144000" cy="170386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A PRAYER FOR</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PERSECUTED CHRISTIANS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3" name="Picture 5" descr="White Logo_rgb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6" name="Text Box 4"/>
          <p:cNvSpPr txBox="1">
            <a:spLocks noChangeArrowheads="1"/>
          </p:cNvSpPr>
          <p:nvPr/>
        </p:nvSpPr>
        <p:spPr bwMode="auto">
          <a:xfrm>
            <a:off x="1880323" y="1967537"/>
            <a:ext cx="4940892" cy="4350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Loving Father, we pray that each of your precious children across the world may know of your love for them.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We pray that, where life has become very difficult,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you may make a clear path for them.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We pray for their protection, and for them to know that “...under His wings you will find refuge”. (</a:t>
            </a:r>
            <a:r>
              <a:rPr kumimoji="0" lang="en-GB" altLang="en-US" sz="16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Psalm 90(91):4 RSV-CE)</a:t>
            </a:r>
            <a:endParaRPr kumimoji="0" lang="en-GB" altLang="en-US" sz="16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May persecuted Christians know that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with your grace, Lord God, they can do anything.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We offer our prayers for their strength and safety.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GB" altLang="en-US" sz="1600" b="0"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We make our prayer through Christ our Lord. </a:t>
            </a:r>
            <a:r>
              <a:rPr kumimoji="0" lang="en-GB" altLang="en-US" sz="16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Amen.</a:t>
            </a: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 Box 5"/>
          <p:cNvSpPr txBox="1">
            <a:spLocks noChangeArrowheads="1"/>
          </p:cNvSpPr>
          <p:nvPr/>
        </p:nvSpPr>
        <p:spPr bwMode="auto">
          <a:xfrm>
            <a:off x="6961489" y="4853257"/>
            <a:ext cx="3392081" cy="67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Children in the Diocese of Dedza, Malawi  taking part in the ACN prayer initiative ‘One Million Children Praying the Rosary’. ©ACN</a:t>
            </a:r>
            <a:endParaRPr kumimoji="0" lang="en-GB" sz="16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6386" name="Picture 2" descr="ACN-20200114-96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1490" y="2264420"/>
            <a:ext cx="3392082" cy="254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3">
            <a:extLst>
              <a:ext uri="{FF2B5EF4-FFF2-40B4-BE49-F238E27FC236}">
                <a16:creationId xmlns:a16="http://schemas.microsoft.com/office/drawing/2014/main" id="{C70DCE7C-27F5-1771-79EA-AA942D356446}"/>
              </a:ext>
            </a:extLst>
          </p:cNvPr>
          <p:cNvSpPr txBox="1"/>
          <p:nvPr/>
        </p:nvSpPr>
        <p:spPr>
          <a:xfrm>
            <a:off x="78941" y="6545525"/>
            <a:ext cx="12113059" cy="261610"/>
          </a:xfrm>
          <a:prstGeom prst="rect">
            <a:avLst/>
          </a:prstGeom>
          <a:noFill/>
        </p:spPr>
        <p:txBody>
          <a:bodyPr wrap="square" rtlCol="0">
            <a:spAutoFit/>
          </a:bodyPr>
          <a:lstStyle/>
          <a:p>
            <a:pPr algn="ctr"/>
            <a:r>
              <a:rPr lang="en-GB" sz="1100" dirty="0">
                <a:solidFill>
                  <a:schemeClr val="bg1"/>
                </a:solidFill>
                <a:latin typeface="Source Sans Pro" panose="020B0503030403020204" pitchFamily="34" charset="0"/>
                <a:ea typeface="Source Sans Pro" panose="020B0503030403020204" pitchFamily="34" charset="0"/>
              </a:rPr>
              <a:t>Aid to the Church in Need is a Pontifical Foundation of the Catholic Church and a registered charity in England and Wales (1097984) and in Scotland (SC040748) </a:t>
            </a:r>
          </a:p>
        </p:txBody>
      </p:sp>
    </p:spTree>
    <p:extLst>
      <p:ext uri="{BB962C8B-B14F-4D97-AF65-F5344CB8AC3E}">
        <p14:creationId xmlns:p14="http://schemas.microsoft.com/office/powerpoint/2010/main" val="269391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1" y="-44261"/>
            <a:ext cx="9144000"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st</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 Station:</a:t>
            </a:r>
            <a:endParaRPr kumimoji="0" lang="en-GB" sz="2800" b="0" i="0" u="none" strike="noStrike" kern="14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JESUS IS CONDEMNED TO DEATH</a:t>
            </a:r>
            <a:endParaRPr kumimoji="0" lang="en-GB" sz="4000" b="0" i="0" u="none" strike="noStrike" kern="14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4101" name="Picture 5" descr="stations drawings0004"/>
          <p:cNvPicPr>
            <a:picLocks noChangeAspect="1" noChangeArrowheads="1"/>
          </p:cNvPicPr>
          <p:nvPr/>
        </p:nvPicPr>
        <p:blipFill>
          <a:blip r:embed="rId4" cstate="print">
            <a:extLst>
              <a:ext uri="{28A0092B-C50C-407E-A947-70E740481C1C}">
                <a14:useLocalDpi xmlns:a14="http://schemas.microsoft.com/office/drawing/2010/main" val="0"/>
              </a:ext>
            </a:extLst>
          </a:blip>
          <a:srcRect r="51849" b="50504"/>
          <a:stretch>
            <a:fillRect/>
          </a:stretch>
        </p:blipFill>
        <p:spPr bwMode="auto">
          <a:xfrm>
            <a:off x="6954678" y="1166609"/>
            <a:ext cx="3556014" cy="5056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Rectangle 5"/>
          <p:cNvSpPr/>
          <p:nvPr/>
        </p:nvSpPr>
        <p:spPr>
          <a:xfrm>
            <a:off x="1732108" y="4704191"/>
            <a:ext cx="5012217" cy="2468689"/>
          </a:xfrm>
          <a:prstGeom prst="rect">
            <a:avLst/>
          </a:prstGeom>
        </p:spPr>
        <p:txBody>
          <a:bodyPr wrap="square">
            <a:spAutoFit/>
          </a:bodyPr>
          <a:lstStyle/>
          <a:p>
            <a:pPr marL="0" marR="0" indent="0" algn="l">
              <a:spcBef>
                <a:spcPts val="0"/>
              </a:spcBef>
            </a:pPr>
            <a:r>
              <a:rPr lang="en-GB" sz="1800" b="1" kern="1400" dirty="0">
                <a:ln>
                  <a:noFill/>
                </a:ln>
                <a:solidFill>
                  <a:srgbClr val="FFFFFF"/>
                </a:solidFill>
                <a:effectLst/>
                <a:latin typeface="Source Sans Pro" panose="020B0503030403020204" pitchFamily="34" charset="0"/>
              </a:rPr>
              <a:t>Father Donald Martin Ye Naing Win, a 44-year-old priest of the Catholic Archdiocese of Mandalay, whose body was found on the morning of Friday 14th February 2025 in the grounds of Our Lady of Lourdes Parish Church, </a:t>
            </a:r>
            <a:r>
              <a:rPr lang="en-GB" sz="1800" b="1" kern="1400" dirty="0" err="1">
                <a:ln>
                  <a:noFill/>
                </a:ln>
                <a:solidFill>
                  <a:srgbClr val="FFFFFF"/>
                </a:solidFill>
                <a:effectLst/>
                <a:latin typeface="Source Sans Pro" panose="020B0503030403020204" pitchFamily="34" charset="0"/>
              </a:rPr>
              <a:t>Kangyi</a:t>
            </a:r>
            <a:r>
              <a:rPr lang="en-GB" sz="1800" b="1" kern="1400" dirty="0">
                <a:ln>
                  <a:noFill/>
                </a:ln>
                <a:solidFill>
                  <a:srgbClr val="FFFFFF"/>
                </a:solidFill>
                <a:effectLst/>
                <a:latin typeface="Source Sans Pro" panose="020B0503030403020204" pitchFamily="34" charset="0"/>
              </a:rPr>
              <a:t> Taw, Burma (Myanmar).</a:t>
            </a:r>
            <a:endParaRPr lang="en-US" sz="1800" kern="1400" dirty="0">
              <a:ln>
                <a:noFill/>
              </a:ln>
              <a:solidFill>
                <a:schemeClr val="bg1"/>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Picture 6" descr="A person in a white shirt&#10;&#10;AI-generated content may be incorrect.">
            <a:extLst>
              <a:ext uri="{FF2B5EF4-FFF2-40B4-BE49-F238E27FC236}">
                <a16:creationId xmlns:a16="http://schemas.microsoft.com/office/drawing/2014/main" id="{FDCD0094-B80A-A463-171C-C870054F50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776" y="1138227"/>
            <a:ext cx="2872903" cy="3592252"/>
          </a:xfrm>
          <a:prstGeom prst="rect">
            <a:avLst/>
          </a:prstGeom>
        </p:spPr>
      </p:pic>
      <p:sp>
        <p:nvSpPr>
          <p:cNvPr id="9" name="TextBox 8">
            <a:extLst>
              <a:ext uri="{FF2B5EF4-FFF2-40B4-BE49-F238E27FC236}">
                <a16:creationId xmlns:a16="http://schemas.microsoft.com/office/drawing/2014/main" id="{FDF8AE15-7FD2-9A6E-9D84-5C706A0A32E2}"/>
              </a:ext>
            </a:extLst>
          </p:cNvPr>
          <p:cNvSpPr txBox="1"/>
          <p:nvPr/>
        </p:nvSpPr>
        <p:spPr>
          <a:xfrm>
            <a:off x="5538284" y="2302213"/>
            <a:ext cx="369332" cy="2401978"/>
          </a:xfrm>
          <a:prstGeom prst="rect">
            <a:avLst/>
          </a:prstGeom>
          <a:noFill/>
        </p:spPr>
        <p:txBody>
          <a:bodyPr vert="vert270" wrap="square" rtlCol="0">
            <a:spAutoFit/>
          </a:bodyPr>
          <a:lstStyle/>
          <a:p>
            <a:r>
              <a:rPr lang="en-GB" sz="1200" b="1" dirty="0">
                <a:solidFill>
                  <a:schemeClr val="bg1"/>
                </a:solidFill>
              </a:rPr>
              <a:t>© Catholic Archdiocese of Mandalay</a:t>
            </a:r>
          </a:p>
        </p:txBody>
      </p:sp>
    </p:spTree>
    <p:extLst>
      <p:ext uri="{BB962C8B-B14F-4D97-AF65-F5344CB8AC3E}">
        <p14:creationId xmlns:p14="http://schemas.microsoft.com/office/powerpoint/2010/main" val="209741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509" y="-1679"/>
            <a:ext cx="7753562"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2</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nd</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TAKES UP THE CROSS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3"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43449" cy="846137"/>
          </a:xfrm>
          <a:prstGeom prst="rect">
            <a:avLst/>
          </a:prstGeom>
          <a:solidFill>
            <a:srgbClr val="57257D"/>
          </a:solidFill>
          <a:ln>
            <a:noFill/>
          </a:ln>
          <a:effectLst/>
        </p:spPr>
      </p:pic>
      <p:pic>
        <p:nvPicPr>
          <p:cNvPr id="5123" name="Picture 3" descr="stations drawings0004"/>
          <p:cNvPicPr>
            <a:picLocks noChangeAspect="1" noChangeArrowheads="1"/>
          </p:cNvPicPr>
          <p:nvPr/>
        </p:nvPicPr>
        <p:blipFill>
          <a:blip r:embed="rId4" cstate="print">
            <a:extLst>
              <a:ext uri="{28A0092B-C50C-407E-A947-70E740481C1C}">
                <a14:useLocalDpi xmlns:a14="http://schemas.microsoft.com/office/drawing/2010/main" val="0"/>
              </a:ext>
            </a:extLst>
          </a:blip>
          <a:srcRect l="48328" r="3456" b="50504"/>
          <a:stretch>
            <a:fillRect/>
          </a:stretch>
        </p:blipFill>
        <p:spPr bwMode="auto">
          <a:xfrm>
            <a:off x="6650007" y="1248172"/>
            <a:ext cx="3921422" cy="5419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 Box 5"/>
          <p:cNvSpPr txBox="1">
            <a:spLocks noChangeArrowheads="1"/>
          </p:cNvSpPr>
          <p:nvPr/>
        </p:nvSpPr>
        <p:spPr bwMode="auto">
          <a:xfrm>
            <a:off x="1093064" y="3639037"/>
            <a:ext cx="5260027" cy="2370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In Mozambique, since October 2017 about 5,000 people have been killed and one million displaced, as a result of the violent clashes between insurgents seeking to establish an Islamic state and the Mozambique Defence Armed Forces. The fighting has been concentrated around Muslim-majority Cabo Delgado Province in northern Mozambique.</a:t>
            </a:r>
            <a:endParaRPr kumimoji="0" lang="en-US"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endParaRPr>
          </a:p>
        </p:txBody>
      </p:sp>
      <p:sp>
        <p:nvSpPr>
          <p:cNvPr id="7" name="TextBox 6">
            <a:extLst>
              <a:ext uri="{FF2B5EF4-FFF2-40B4-BE49-F238E27FC236}">
                <a16:creationId xmlns:a16="http://schemas.microsoft.com/office/drawing/2014/main" id="{3BBA6A81-01EE-0EF4-4AA8-47341D85C3AC}"/>
              </a:ext>
            </a:extLst>
          </p:cNvPr>
          <p:cNvSpPr txBox="1"/>
          <p:nvPr/>
        </p:nvSpPr>
        <p:spPr>
          <a:xfrm rot="16200000">
            <a:off x="683326" y="2398571"/>
            <a:ext cx="209696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Radio Veritas Mandalay</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group of people sitting on the ground&#10;&#10;AI-generated content may be incorrect.">
            <a:extLst>
              <a:ext uri="{FF2B5EF4-FFF2-40B4-BE49-F238E27FC236}">
                <a16:creationId xmlns:a16="http://schemas.microsoft.com/office/drawing/2014/main" id="{8AF1D413-845D-1A66-F574-7C7DC17B0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049" y="1248171"/>
            <a:ext cx="5260026" cy="2370518"/>
          </a:xfrm>
          <a:prstGeom prst="rect">
            <a:avLst/>
          </a:prstGeom>
        </p:spPr>
      </p:pic>
    </p:spTree>
    <p:extLst>
      <p:ext uri="{BB962C8B-B14F-4D97-AF65-F5344CB8AC3E}">
        <p14:creationId xmlns:p14="http://schemas.microsoft.com/office/powerpoint/2010/main" val="13389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2200143" y="118856"/>
            <a:ext cx="7939828"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3</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rd</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FALLS FOR THE FIRST TIME</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6149" name="Picture 5" descr="stations drawings0004"/>
          <p:cNvPicPr>
            <a:picLocks noChangeAspect="1" noChangeArrowheads="1"/>
          </p:cNvPicPr>
          <p:nvPr/>
        </p:nvPicPr>
        <p:blipFill>
          <a:blip r:embed="rId4" cstate="print">
            <a:extLst>
              <a:ext uri="{28A0092B-C50C-407E-A947-70E740481C1C}">
                <a14:useLocalDpi xmlns:a14="http://schemas.microsoft.com/office/drawing/2010/main" val="0"/>
              </a:ext>
            </a:extLst>
          </a:blip>
          <a:srcRect l="1372" t="49649" r="51849"/>
          <a:stretch>
            <a:fillRect/>
          </a:stretch>
        </p:blipFill>
        <p:spPr bwMode="auto">
          <a:xfrm>
            <a:off x="7792712" y="1388090"/>
            <a:ext cx="3747991" cy="5351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 Box 6"/>
          <p:cNvSpPr txBox="1">
            <a:spLocks noChangeArrowheads="1"/>
          </p:cNvSpPr>
          <p:nvPr/>
        </p:nvSpPr>
        <p:spPr bwMode="auto">
          <a:xfrm>
            <a:off x="1214967" y="4817808"/>
            <a:ext cx="5353921" cy="1904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Despite Syria’s Christian schools reopening concerns remain about the future of Christianity in the country. The authorities have assured the public that Christian schools would be able to operate as normal. After 13 years of conflict, in which Syria suffered a crippling financial crisis, trust in the authorities has been deeply shaken.</a:t>
            </a:r>
            <a:endPar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erson standing in front of a group of children&#10;&#10;AI-generated content may be incorrect.">
            <a:extLst>
              <a:ext uri="{FF2B5EF4-FFF2-40B4-BE49-F238E27FC236}">
                <a16:creationId xmlns:a16="http://schemas.microsoft.com/office/drawing/2014/main" id="{2EF49A64-2569-5F74-7B98-B2C710C77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7690" y="1388091"/>
            <a:ext cx="5084290" cy="3389526"/>
          </a:xfrm>
          <a:prstGeom prst="rect">
            <a:avLst/>
          </a:prstGeom>
        </p:spPr>
      </p:pic>
      <p:sp>
        <p:nvSpPr>
          <p:cNvPr id="10" name="TextBox 9">
            <a:extLst>
              <a:ext uri="{FF2B5EF4-FFF2-40B4-BE49-F238E27FC236}">
                <a16:creationId xmlns:a16="http://schemas.microsoft.com/office/drawing/2014/main" id="{7A865FE2-16B2-B9ED-E413-6FD15A510250}"/>
              </a:ext>
            </a:extLst>
          </p:cNvPr>
          <p:cNvSpPr txBox="1"/>
          <p:nvPr/>
        </p:nvSpPr>
        <p:spPr>
          <a:xfrm>
            <a:off x="6331975" y="1602980"/>
            <a:ext cx="369332" cy="3214828"/>
          </a:xfrm>
          <a:prstGeom prst="rect">
            <a:avLst/>
          </a:prstGeom>
          <a:noFill/>
        </p:spPr>
        <p:txBody>
          <a:bodyPr vert="vert270" wrap="square" rtlCol="0">
            <a:spAutoFit/>
          </a:bodyPr>
          <a:lstStyle/>
          <a:p>
            <a:r>
              <a:rPr lang="en-GB" sz="1200" b="1" dirty="0">
                <a:solidFill>
                  <a:schemeClr val="bg1"/>
                </a:solidFill>
              </a:rPr>
              <a:t>© </a:t>
            </a:r>
            <a:r>
              <a:rPr lang="en-GB" sz="1200" b="1" dirty="0" err="1">
                <a:solidFill>
                  <a:schemeClr val="bg1"/>
                </a:solidFill>
              </a:rPr>
              <a:t>JacobACN</a:t>
            </a:r>
            <a:endParaRPr lang="en-GB" sz="1200" b="1" dirty="0">
              <a:solidFill>
                <a:schemeClr val="bg1"/>
              </a:solidFill>
            </a:endParaRPr>
          </a:p>
        </p:txBody>
      </p:sp>
    </p:spTree>
    <p:extLst>
      <p:ext uri="{BB962C8B-B14F-4D97-AF65-F5344CB8AC3E}">
        <p14:creationId xmlns:p14="http://schemas.microsoft.com/office/powerpoint/2010/main" val="312134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2243509" y="202568"/>
            <a:ext cx="7748350"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4</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MEETS HIS MOTHER</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7173" name="Picture 5" descr="stations drawings0004"/>
          <p:cNvPicPr>
            <a:picLocks noChangeAspect="1" noChangeArrowheads="1"/>
          </p:cNvPicPr>
          <p:nvPr/>
        </p:nvPicPr>
        <p:blipFill>
          <a:blip r:embed="rId4" cstate="print">
            <a:extLst>
              <a:ext uri="{28A0092B-C50C-407E-A947-70E740481C1C}">
                <a14:useLocalDpi xmlns:a14="http://schemas.microsoft.com/office/drawing/2010/main" val="0"/>
              </a:ext>
            </a:extLst>
          </a:blip>
          <a:srcRect l="48718" t="49651" r="3522"/>
          <a:stretch>
            <a:fillRect/>
          </a:stretch>
        </p:blipFill>
        <p:spPr bwMode="auto">
          <a:xfrm>
            <a:off x="7047773" y="1437729"/>
            <a:ext cx="3709127" cy="5334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6"/>
          <p:cNvSpPr txBox="1">
            <a:spLocks noChangeArrowheads="1"/>
          </p:cNvSpPr>
          <p:nvPr/>
        </p:nvSpPr>
        <p:spPr bwMode="auto">
          <a:xfrm>
            <a:off x="924232" y="4310649"/>
            <a:ext cx="5437239" cy="2449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Sister Vincentia María Nwankwo and Sister Grace Mariette Okoli, were abducted on 7th January 2025 in Anambra State, south-east Nigeria. Both religious Sisters belong to Sisters of the Immaculate Heart of Mary, Mother of Christ. In 2024, according to research by ACN, 11 priests were abducted in the country and another priest was killed.</a:t>
            </a:r>
            <a:endParaRPr kumimoji="0" lang="en-US"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sitting around a table&#10;&#10;AI-generated content may be incorrect.">
            <a:extLst>
              <a:ext uri="{FF2B5EF4-FFF2-40B4-BE49-F238E27FC236}">
                <a16:creationId xmlns:a16="http://schemas.microsoft.com/office/drawing/2014/main" id="{667FB50D-8BE7-5C32-9E16-C6F1B830A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639" y="1437729"/>
            <a:ext cx="3834824" cy="2876118"/>
          </a:xfrm>
          <a:prstGeom prst="rect">
            <a:avLst/>
          </a:prstGeom>
        </p:spPr>
      </p:pic>
    </p:spTree>
    <p:extLst>
      <p:ext uri="{BB962C8B-B14F-4D97-AF65-F5344CB8AC3E}">
        <p14:creationId xmlns:p14="http://schemas.microsoft.com/office/powerpoint/2010/main" val="427711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608508" y="117438"/>
            <a:ext cx="9059492" cy="2070118"/>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5</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a:t>
            </a: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SIMON OF CYRENE HELPS JESUS              		           TO CARRY THE CROSS   </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8196" name="Picture 4" descr="stations drawings0003"/>
          <p:cNvPicPr>
            <a:picLocks noChangeAspect="1" noChangeArrowheads="1"/>
          </p:cNvPicPr>
          <p:nvPr/>
        </p:nvPicPr>
        <p:blipFill>
          <a:blip r:embed="rId4" cstate="print">
            <a:extLst>
              <a:ext uri="{28A0092B-C50C-407E-A947-70E740481C1C}">
                <a14:useLocalDpi xmlns:a14="http://schemas.microsoft.com/office/drawing/2010/main" val="0"/>
              </a:ext>
            </a:extLst>
          </a:blip>
          <a:srcRect r="52827" b="50504"/>
          <a:stretch>
            <a:fillRect/>
          </a:stretch>
        </p:blipFill>
        <p:spPr bwMode="auto">
          <a:xfrm>
            <a:off x="8804934" y="2150021"/>
            <a:ext cx="3120939" cy="4496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3">
            <a:extLst>
              <a:ext uri="{FF2B5EF4-FFF2-40B4-BE49-F238E27FC236}">
                <a16:creationId xmlns:a16="http://schemas.microsoft.com/office/drawing/2014/main" id="{EBEDB492-0E43-D39D-D8AA-107D46062925}"/>
              </a:ext>
            </a:extLst>
          </p:cNvPr>
          <p:cNvSpPr txBox="1"/>
          <p:nvPr/>
        </p:nvSpPr>
        <p:spPr>
          <a:xfrm>
            <a:off x="242735" y="2069430"/>
            <a:ext cx="3176101"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After more than a thousand days of fighting in Ukraine, Father Lucas </a:t>
            </a:r>
            <a:r>
              <a:rPr kumimoji="0" lang="en-GB" sz="1800" b="1" i="0" u="none" strike="noStrike" kern="1400" cap="none" spc="0" normalizeH="0" baseline="0" noProof="0" dirty="0" err="1">
                <a:ln>
                  <a:noFill/>
                </a:ln>
                <a:solidFill>
                  <a:prstClr val="white"/>
                </a:solidFill>
                <a:effectLst/>
                <a:uLnTx/>
                <a:uFillTx/>
                <a:latin typeface="Source Sans Pro" panose="020B0503030403020204" pitchFamily="34" charset="0"/>
                <a:ea typeface="+mn-ea"/>
                <a:cs typeface="+mn-cs"/>
              </a:rPr>
              <a:t>Perozzi</a:t>
            </a:r>
            <a:r>
              <a:rPr kumimoji="0" lang="en-GB" sz="1800" b="1" i="0" u="none" strike="noStrike" kern="1400" cap="none" spc="0" normalizeH="0" baseline="0" noProof="0" dirty="0">
                <a:ln>
                  <a:noFill/>
                </a:ln>
                <a:solidFill>
                  <a:prstClr val="white"/>
                </a:solidFill>
                <a:effectLst/>
                <a:uLnTx/>
                <a:uFillTx/>
                <a:latin typeface="Source Sans Pro" panose="020B0503030403020204" pitchFamily="34" charset="0"/>
                <a:ea typeface="+mn-ea"/>
                <a:cs typeface="+mn-cs"/>
              </a:rPr>
              <a:t> (pictured, centre), a Brazilian missionary priest ministering in Kyiv, told ACN that “psychologically, people are tired, very scared and without hope”. it seems that “nothing consoles them anymore. They have given up searching. They have become apathetic, disillusioned.” </a:t>
            </a:r>
            <a:endParaRPr kumimoji="0" lang="en-GB" sz="1800" b="1" i="0" u="none" strike="noStrike" kern="14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Picture 6" descr="A group of people in robes&#10;&#10;AI-generated content may be incorrect.">
            <a:extLst>
              <a:ext uri="{FF2B5EF4-FFF2-40B4-BE49-F238E27FC236}">
                <a16:creationId xmlns:a16="http://schemas.microsoft.com/office/drawing/2014/main" id="{A9BFAC00-707D-CD5E-4E3D-8FA8A37B8E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836" y="2150021"/>
            <a:ext cx="5086555" cy="3814916"/>
          </a:xfrm>
          <a:prstGeom prst="rect">
            <a:avLst/>
          </a:prstGeom>
        </p:spPr>
      </p:pic>
    </p:spTree>
    <p:extLst>
      <p:ext uri="{BB962C8B-B14F-4D97-AF65-F5344CB8AC3E}">
        <p14:creationId xmlns:p14="http://schemas.microsoft.com/office/powerpoint/2010/main" val="299186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40785"/>
            <a:ext cx="9144000" cy="2216632"/>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6</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VERONICA WIPES </a:t>
            </a: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THE FACE OF JESUS</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9219" name="Picture 3" descr="stations drawings0003"/>
          <p:cNvPicPr>
            <a:picLocks noChangeAspect="1" noChangeArrowheads="1"/>
          </p:cNvPicPr>
          <p:nvPr/>
        </p:nvPicPr>
        <p:blipFill>
          <a:blip r:embed="rId4" cstate="print">
            <a:extLst>
              <a:ext uri="{28A0092B-C50C-407E-A947-70E740481C1C}">
                <a14:useLocalDpi xmlns:a14="http://schemas.microsoft.com/office/drawing/2010/main" val="0"/>
              </a:ext>
            </a:extLst>
          </a:blip>
          <a:srcRect l="48932" r="3522" b="50647"/>
          <a:stretch>
            <a:fillRect/>
          </a:stretch>
        </p:blipFill>
        <p:spPr bwMode="auto">
          <a:xfrm>
            <a:off x="7569200" y="2146659"/>
            <a:ext cx="3253186" cy="459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1264023" y="2146659"/>
            <a:ext cx="3919817" cy="459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Emergency support for 800 people (IDPs) displaced by the war in Lebanon, provided by the Congregation of the Sisters of Good Service (Baalbek, 2024). There are 1.5 million displaced people - one in four people in Lebanon - mostly concentrated in the Mount Lebanon region, who were forced to leave their homes in southern Lebanon because of Israel’s bombing of Hezbollah targets.</a:t>
            </a:r>
            <a:endParaRPr kumimoji="0" lang="en-US"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serving food&#10;&#10;AI-generated content may be incorrect.">
            <a:extLst>
              <a:ext uri="{FF2B5EF4-FFF2-40B4-BE49-F238E27FC236}">
                <a16:creationId xmlns:a16="http://schemas.microsoft.com/office/drawing/2014/main" id="{89D2413C-E5F0-FC78-1536-1529480AB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235" y="2146659"/>
            <a:ext cx="2101493" cy="2798489"/>
          </a:xfrm>
          <a:prstGeom prst="rect">
            <a:avLst/>
          </a:prstGeom>
        </p:spPr>
      </p:pic>
    </p:spTree>
    <p:extLst>
      <p:ext uri="{BB962C8B-B14F-4D97-AF65-F5344CB8AC3E}">
        <p14:creationId xmlns:p14="http://schemas.microsoft.com/office/powerpoint/2010/main" val="325915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113616"/>
            <a:ext cx="9144000" cy="148412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7</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FALLS THE SECOND TIME</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0243" name="Picture 3" descr="stations drawings0003"/>
          <p:cNvPicPr>
            <a:picLocks noChangeAspect="1" noChangeArrowheads="1"/>
          </p:cNvPicPr>
          <p:nvPr/>
        </p:nvPicPr>
        <p:blipFill>
          <a:blip r:embed="rId4" cstate="print">
            <a:extLst>
              <a:ext uri="{28A0092B-C50C-407E-A947-70E740481C1C}">
                <a14:useLocalDpi xmlns:a14="http://schemas.microsoft.com/office/drawing/2010/main" val="0"/>
              </a:ext>
            </a:extLst>
          </a:blip>
          <a:srcRect l="195" t="49651" r="51654"/>
          <a:stretch>
            <a:fillRect/>
          </a:stretch>
        </p:blipFill>
        <p:spPr bwMode="auto">
          <a:xfrm>
            <a:off x="7986907" y="1363915"/>
            <a:ext cx="3717594" cy="5380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Box 9">
            <a:extLst>
              <a:ext uri="{FF2B5EF4-FFF2-40B4-BE49-F238E27FC236}">
                <a16:creationId xmlns:a16="http://schemas.microsoft.com/office/drawing/2014/main" id="{58124C8C-BCD7-9574-1956-9268E16C0485}"/>
              </a:ext>
            </a:extLst>
          </p:cNvPr>
          <p:cNvSpPr txBox="1"/>
          <p:nvPr/>
        </p:nvSpPr>
        <p:spPr>
          <a:xfrm>
            <a:off x="487499" y="5409479"/>
            <a:ext cx="7319314" cy="1477328"/>
          </a:xfrm>
          <a:prstGeom prst="rect">
            <a:avLst/>
          </a:prstGeom>
          <a:noFill/>
        </p:spPr>
        <p:txBody>
          <a:bodyPr wrap="square" rtlCol="0">
            <a:spAutoFit/>
          </a:bodyPr>
          <a:lstStyle/>
          <a:p>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Bishop Bruno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Ateba</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of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Maroua-Mokolo</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Cameroon visiting Nigerian refugees in his Diocese at the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Minawao</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refugee settlement from 25-27 May 2021. The Diocese of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Maroua-Mokolo</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is in the far north of Cameroon. Since 2013, Nigerians have fled Nigeria to Cameroon to escape the abuses of Boko Haram fighters.</a:t>
            </a:r>
            <a:endParaRPr lang="en-GB" dirty="0"/>
          </a:p>
        </p:txBody>
      </p:sp>
      <p:pic>
        <p:nvPicPr>
          <p:cNvPr id="7" name="Picture 6" descr="A person wearing a mask and standing with a group of people&#10;&#10;AI-generated content may be incorrect.">
            <a:extLst>
              <a:ext uri="{FF2B5EF4-FFF2-40B4-BE49-F238E27FC236}">
                <a16:creationId xmlns:a16="http://schemas.microsoft.com/office/drawing/2014/main" id="{8D39F6AF-5E8D-FEBC-92FB-60F8AA3D8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640" y="1363915"/>
            <a:ext cx="5295410" cy="3971558"/>
          </a:xfrm>
          <a:prstGeom prst="rect">
            <a:avLst/>
          </a:prstGeom>
        </p:spPr>
      </p:pic>
    </p:spTree>
    <p:extLst>
      <p:ext uri="{BB962C8B-B14F-4D97-AF65-F5344CB8AC3E}">
        <p14:creationId xmlns:p14="http://schemas.microsoft.com/office/powerpoint/2010/main" val="7172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hite Logo_rgb_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09" y="47393"/>
            <a:ext cx="635001" cy="846137"/>
          </a:xfrm>
          <a:prstGeom prst="rect">
            <a:avLst/>
          </a:prstGeom>
          <a:solidFill>
            <a:srgbClr val="57257D"/>
          </a:solidFill>
          <a:ln>
            <a:noFill/>
          </a:ln>
          <a:effectLst/>
        </p:spPr>
      </p:pic>
      <p:sp>
        <p:nvSpPr>
          <p:cNvPr id="3" name="Rectangle 2"/>
          <p:cNvSpPr/>
          <p:nvPr/>
        </p:nvSpPr>
        <p:spPr>
          <a:xfrm>
            <a:off x="1524000" y="90992"/>
            <a:ext cx="9144000" cy="2216632"/>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8</a:t>
            </a:r>
            <a:r>
              <a:rPr kumimoji="0" lang="en-GB" sz="2800" b="1" i="1" u="none" strike="noStrike" kern="1400" cap="none" spc="0" normalizeH="0" baseline="30000" noProof="0" dirty="0">
                <a:ln>
                  <a:noFill/>
                </a:ln>
                <a:solidFill>
                  <a:srgbClr val="FFFFFF"/>
                </a:solidFill>
                <a:effectLst/>
                <a:uLnTx/>
                <a:uFillTx/>
                <a:latin typeface="Source Sans Pro" panose="020B0503030403020204" pitchFamily="34" charset="0"/>
                <a:ea typeface="+mn-ea"/>
                <a:cs typeface="+mn-cs"/>
              </a:rPr>
              <a:t>th</a:t>
            </a:r>
            <a:r>
              <a:rPr kumimoji="0" lang="en-GB" sz="2800" b="1" i="1"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Station:</a:t>
            </a:r>
            <a:endParaRPr kumimoji="0" lang="en-GB" sz="2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JESUS CONSOLES THE</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19000"/>
              </a:lnSpc>
              <a:spcBef>
                <a:spcPts val="0"/>
              </a:spcBef>
              <a:spcAft>
                <a:spcPts val="0"/>
              </a:spcAft>
              <a:buClrTx/>
              <a:buSzTx/>
              <a:buFontTx/>
              <a:buNone/>
              <a:tabLst/>
              <a:defRPr/>
            </a:pPr>
            <a:r>
              <a:rPr kumimoji="0" lang="en-GB" sz="40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WOMEN OF JERUSALEM</a:t>
            </a:r>
            <a:endParaRPr kumimoji="0" lang="en-GB" sz="4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pic>
        <p:nvPicPr>
          <p:cNvPr id="11267" name="Picture 3" descr="stations drawings0003"/>
          <p:cNvPicPr>
            <a:picLocks noChangeAspect="1" noChangeArrowheads="1"/>
          </p:cNvPicPr>
          <p:nvPr/>
        </p:nvPicPr>
        <p:blipFill>
          <a:blip r:embed="rId4" cstate="print">
            <a:extLst>
              <a:ext uri="{28A0092B-C50C-407E-A947-70E740481C1C}">
                <a14:useLocalDpi xmlns:a14="http://schemas.microsoft.com/office/drawing/2010/main" val="0"/>
              </a:ext>
            </a:extLst>
          </a:blip>
          <a:srcRect l="49306" t="49936" r="2934"/>
          <a:stretch>
            <a:fillRect/>
          </a:stretch>
        </p:blipFill>
        <p:spPr bwMode="auto">
          <a:xfrm>
            <a:off x="8456291" y="2165684"/>
            <a:ext cx="3041237" cy="4601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698092" y="2172927"/>
            <a:ext cx="3598606" cy="463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In April Cardinal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Pizzaballa</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Latin Patriarch of Jerusalem told ACN that, after the war, it will be possible to “rebuild the infrastructure – but how can we rebuild relationships?” The patriarch said “What concerns me is the level of hatred. The hate speech, the language of contempt, the denial of the other is very problematic.” Cardinal </a:t>
            </a:r>
            <a:r>
              <a:rPr kumimoji="0" lang="en-GB" sz="1800" b="1" i="0" u="none" strike="noStrike" kern="1400" cap="none" spc="0" normalizeH="0" baseline="0" noProof="0" dirty="0" err="1">
                <a:ln>
                  <a:noFill/>
                </a:ln>
                <a:solidFill>
                  <a:srgbClr val="FFFFFF"/>
                </a:solidFill>
                <a:effectLst/>
                <a:uLnTx/>
                <a:uFillTx/>
                <a:latin typeface="Source Sans Pro" panose="020B0503030403020204" pitchFamily="34" charset="0"/>
                <a:ea typeface="+mn-ea"/>
                <a:cs typeface="+mn-cs"/>
              </a:rPr>
              <a:t>Pizzaballa</a:t>
            </a:r>
            <a:r>
              <a:rPr kumimoji="0" lang="en-GB" sz="1800" b="1" i="0" u="none" strike="noStrike" kern="1400" cap="none" spc="0" normalizeH="0" baseline="0" noProof="0" dirty="0">
                <a:ln>
                  <a:noFill/>
                </a:ln>
                <a:solidFill>
                  <a:srgbClr val="FFFFFF"/>
                </a:solidFill>
                <a:effectLst/>
                <a:uLnTx/>
                <a:uFillTx/>
                <a:latin typeface="Source Sans Pro" panose="020B0503030403020204" pitchFamily="34" charset="0"/>
                <a:ea typeface="+mn-ea"/>
                <a:cs typeface="+mn-cs"/>
              </a:rPr>
              <a:t> continued it is essential for Christians to remain in the region to “keep the memory of Jesus alive in the land of Jesus”.</a:t>
            </a:r>
            <a:endParaRPr kumimoji="0" lang="en-GB"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7" name="Picture 6" descr="A book and candle in a niche&#10;&#10;AI-generated content may be incorrect.">
            <a:extLst>
              <a:ext uri="{FF2B5EF4-FFF2-40B4-BE49-F238E27FC236}">
                <a16:creationId xmlns:a16="http://schemas.microsoft.com/office/drawing/2014/main" id="{8841D837-0981-F0D1-7C82-71FE701B7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168" y="2165684"/>
            <a:ext cx="2963746" cy="3948151"/>
          </a:xfrm>
          <a:prstGeom prst="rect">
            <a:avLst/>
          </a:prstGeom>
        </p:spPr>
      </p:pic>
    </p:spTree>
    <p:extLst>
      <p:ext uri="{BB962C8B-B14F-4D97-AF65-F5344CB8AC3E}">
        <p14:creationId xmlns:p14="http://schemas.microsoft.com/office/powerpoint/2010/main" val="25697145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1632</Words>
  <Application>Microsoft Office PowerPoint</Application>
  <PresentationFormat>Widescreen</PresentationFormat>
  <Paragraphs>141</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Source Sans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Errol Palmer</dc:creator>
  <cp:lastModifiedBy>Errol Palmer</cp:lastModifiedBy>
  <cp:revision>2</cp:revision>
  <dcterms:created xsi:type="dcterms:W3CDTF">2024-01-29T10:32:35Z</dcterms:created>
  <dcterms:modified xsi:type="dcterms:W3CDTF">2025-02-28T14:56:52Z</dcterms:modified>
</cp:coreProperties>
</file>